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1"/>
  </p:sldMasterIdLst>
  <p:notesMasterIdLst>
    <p:notesMasterId r:id="rId37"/>
  </p:notesMasterIdLst>
  <p:sldIdLst>
    <p:sldId id="289" r:id="rId2"/>
    <p:sldId id="343" r:id="rId3"/>
    <p:sldId id="290" r:id="rId4"/>
    <p:sldId id="294" r:id="rId5"/>
    <p:sldId id="298" r:id="rId6"/>
    <p:sldId id="299" r:id="rId7"/>
    <p:sldId id="264" r:id="rId8"/>
    <p:sldId id="345" r:id="rId9"/>
    <p:sldId id="258" r:id="rId10"/>
    <p:sldId id="287" r:id="rId11"/>
    <p:sldId id="260" r:id="rId12"/>
    <p:sldId id="261" r:id="rId13"/>
    <p:sldId id="328" r:id="rId14"/>
    <p:sldId id="329" r:id="rId15"/>
    <p:sldId id="334" r:id="rId16"/>
    <p:sldId id="293" r:id="rId17"/>
    <p:sldId id="361" r:id="rId18"/>
    <p:sldId id="362" r:id="rId19"/>
    <p:sldId id="363" r:id="rId20"/>
    <p:sldId id="337" r:id="rId21"/>
    <p:sldId id="369" r:id="rId22"/>
    <p:sldId id="367" r:id="rId23"/>
    <p:sldId id="306" r:id="rId24"/>
    <p:sldId id="354" r:id="rId25"/>
    <p:sldId id="311" r:id="rId26"/>
    <p:sldId id="315" r:id="rId27"/>
    <p:sldId id="338" r:id="rId28"/>
    <p:sldId id="342" r:id="rId29"/>
    <p:sldId id="339" r:id="rId30"/>
    <p:sldId id="340" r:id="rId31"/>
    <p:sldId id="319" r:id="rId32"/>
    <p:sldId id="341" r:id="rId33"/>
    <p:sldId id="325" r:id="rId34"/>
    <p:sldId id="356" r:id="rId35"/>
    <p:sldId id="37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3197" autoAdjust="0"/>
  </p:normalViewPr>
  <p:slideViewPr>
    <p:cSldViewPr>
      <p:cViewPr varScale="1">
        <p:scale>
          <a:sx n="163" d="100"/>
          <a:sy n="163" d="100"/>
        </p:scale>
        <p:origin x="92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07679-ABDA-4719-B72D-1F7D8D02CD12}" type="datetimeFigureOut">
              <a:rPr lang="tr-TR" smtClean="0"/>
              <a:pPr/>
              <a:t>21.06.2022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02696-2E55-4FF8-90FC-E743A411DA7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619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D0C6958-D34C-4AC5-B3F7-664DF33A8EF9}" type="datetimeFigureOut">
              <a:rPr lang="tr-TR" smtClean="0"/>
              <a:pPr/>
              <a:t>21.06.2022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80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21.06.2022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58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21.06.2022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777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21.06.2022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82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21.06.2022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9920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21.06.2022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263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21.06.2022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876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21.06.2022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171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21.06.2022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1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21.06.2022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865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21.06.2022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934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21.06.2022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7144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21.06.2022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48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21.06.2022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354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21.06.2022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212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21.06.2022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11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21.06.2022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067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0C6958-D34C-4AC5-B3F7-664DF33A8EF9}" type="datetimeFigureOut">
              <a:rPr lang="tr-TR" smtClean="0"/>
              <a:pPr/>
              <a:t>21.06.2022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129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  <p:sldLayoutId id="21474840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620688"/>
            <a:ext cx="9144000" cy="4149080"/>
          </a:xfrm>
        </p:spPr>
        <p:txBody>
          <a:bodyPr>
            <a:normAutofit/>
          </a:bodyPr>
          <a:lstStyle/>
          <a:p>
            <a:r>
              <a:rPr lang="tr-TR" sz="5400" b="1" dirty="0" smtClean="0"/>
              <a:t>15 Temmuz </a:t>
            </a:r>
            <a:br>
              <a:rPr lang="tr-TR" sz="5400" b="1" dirty="0" smtClean="0"/>
            </a:br>
            <a:r>
              <a:rPr lang="tr-TR" sz="5400" b="1" dirty="0" smtClean="0"/>
              <a:t>Demokrasi Zaferi </a:t>
            </a:r>
            <a:br>
              <a:rPr lang="tr-TR" sz="5400" b="1" dirty="0" smtClean="0"/>
            </a:br>
            <a:r>
              <a:rPr lang="tr-TR" sz="5400" b="1" dirty="0" smtClean="0"/>
              <a:t>ve Şehitleri Anma Günü </a:t>
            </a:r>
            <a:endParaRPr lang="tr-TR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6858000"/>
          </a:xfrm>
        </p:spPr>
        <p:txBody>
          <a:bodyPr>
            <a:normAutofit/>
          </a:bodyPr>
          <a:lstStyle/>
          <a:p>
            <a:r>
              <a:rPr lang="tr-TR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Seçim</a:t>
            </a:r>
            <a:r>
              <a:rPr lang="tr-T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halkın oy </a:t>
            </a:r>
            <a:r>
              <a:rPr lang="tr-T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verme </a:t>
            </a:r>
            <a:r>
              <a:rPr lang="tr-T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hakkını kullanmasıdır</a:t>
            </a:r>
            <a:r>
              <a:rPr lang="tr-T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1259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08720"/>
            <a:ext cx="8136904" cy="5328592"/>
          </a:xfrm>
        </p:spPr>
        <p:txBody>
          <a:bodyPr>
            <a:noAutofit/>
          </a:bodyPr>
          <a:lstStyle/>
          <a:p>
            <a:r>
              <a:rPr lang="tr-TR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Darbe</a:t>
            </a:r>
            <a:r>
              <a:rPr lang="tr-TR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halkın </a:t>
            </a:r>
            <a:r>
              <a:rPr lang="tr-TR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seçme hakkını </a:t>
            </a:r>
            <a:r>
              <a:rPr lang="tr-TR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elinden </a:t>
            </a:r>
            <a:r>
              <a:rPr lang="tr-TR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almaktır.</a:t>
            </a:r>
            <a:r>
              <a:rPr lang="tr-T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1285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92888" cy="6048672"/>
          </a:xfrm>
        </p:spPr>
        <p:txBody>
          <a:bodyPr>
            <a:normAutofit/>
          </a:bodyPr>
          <a:lstStyle/>
          <a:p>
            <a:r>
              <a:rPr lang="tr-TR" sz="7200" dirty="0" smtClean="0">
                <a:latin typeface="Showcard Gothic" pitchFamily="82" charset="0"/>
              </a:rPr>
              <a:t>15 </a:t>
            </a:r>
            <a:r>
              <a:rPr lang="tr-TR" sz="7200" dirty="0" err="1" smtClean="0">
                <a:latin typeface="Showcard Gothic" pitchFamily="82" charset="0"/>
              </a:rPr>
              <a:t>TEMMUZ’da</a:t>
            </a:r>
            <a:r>
              <a:rPr lang="tr-TR" sz="7200" dirty="0" smtClean="0">
                <a:latin typeface="Showcard Gothic" pitchFamily="82" charset="0"/>
              </a:rPr>
              <a:t/>
            </a:r>
            <a:br>
              <a:rPr lang="tr-TR" sz="7200" dirty="0" smtClean="0">
                <a:latin typeface="Showcard Gothic" pitchFamily="82" charset="0"/>
              </a:rPr>
            </a:br>
            <a:r>
              <a:rPr lang="tr-TR" sz="7200" dirty="0" smtClean="0">
                <a:latin typeface="Showcard Gothic" pitchFamily="82" charset="0"/>
              </a:rPr>
              <a:t>  NE OLDU?</a:t>
            </a:r>
            <a:br>
              <a:rPr lang="tr-TR" sz="7200" dirty="0" smtClean="0">
                <a:latin typeface="Showcard Gothic" pitchFamily="82" charset="0"/>
              </a:rPr>
            </a:br>
            <a:endParaRPr lang="tr-TR" sz="7200" dirty="0">
              <a:latin typeface="Showcard Gothic" pitchFamily="82" charset="0"/>
            </a:endParaRPr>
          </a:p>
        </p:txBody>
      </p:sp>
    </p:spTree>
  </p:cSld>
  <p:clrMapOvr>
    <a:masterClrMapping/>
  </p:clrMapOvr>
  <p:transition advTm="842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oksu\Desktop\demokrasi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6104314" cy="4270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6858000"/>
          </a:xfrm>
        </p:spPr>
        <p:txBody>
          <a:bodyPr>
            <a:normAutofit/>
          </a:bodyPr>
          <a:lstStyle/>
          <a:p>
            <a:r>
              <a:rPr lang="tr-TR" b="1" dirty="0" smtClean="0"/>
              <a:t>15 Temmuz gecesi,</a:t>
            </a:r>
            <a:br>
              <a:rPr lang="tr-TR" b="1" dirty="0" smtClean="0"/>
            </a:br>
            <a:r>
              <a:rPr lang="tr-TR" dirty="0" smtClean="0"/>
              <a:t>ülkemizi, milletimizi,</a:t>
            </a:r>
            <a:br>
              <a:rPr lang="tr-TR" dirty="0" smtClean="0"/>
            </a:br>
            <a:r>
              <a:rPr lang="tr-TR" dirty="0" smtClean="0"/>
              <a:t>demokrasimizi, Cumhuriyetimizi ve aydınlık geleceğimizi yok etmek isteyen </a:t>
            </a:r>
            <a:r>
              <a:rPr lang="tr-TR" b="1" dirty="0" smtClean="0"/>
              <a:t>vatan hainleri</a:t>
            </a:r>
            <a:br>
              <a:rPr lang="tr-TR" b="1" dirty="0" smtClean="0"/>
            </a:br>
            <a:r>
              <a:rPr lang="tr-TR" b="1" dirty="0" smtClean="0"/>
              <a:t>harekete geçtiler.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/>
              <a:t>Milletin silahlarını </a:t>
            </a:r>
            <a:br>
              <a:rPr lang="tr-TR" b="1" dirty="0" smtClean="0"/>
            </a:br>
            <a:r>
              <a:rPr lang="tr-TR" b="1" dirty="0" smtClean="0"/>
              <a:t>yine bu aziz ve fedakar millete doğrultarak</a:t>
            </a:r>
            <a:br>
              <a:rPr lang="tr-TR" b="1" dirty="0" smtClean="0"/>
            </a:br>
            <a:r>
              <a:rPr lang="tr-TR" b="1" dirty="0" smtClean="0"/>
              <a:t>kanlı bir darbe </a:t>
            </a:r>
            <a:br>
              <a:rPr lang="tr-TR" b="1" dirty="0" smtClean="0"/>
            </a:br>
            <a:r>
              <a:rPr lang="tr-TR" b="1" dirty="0" smtClean="0"/>
              <a:t>girişiminde bulundular.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oksu\Desktop\demokrasi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093" y="1613354"/>
            <a:ext cx="3474031" cy="1954791"/>
          </a:xfrm>
          <a:prstGeom prst="rect">
            <a:avLst/>
          </a:prstGeom>
          <a:noFill/>
        </p:spPr>
      </p:pic>
      <p:pic>
        <p:nvPicPr>
          <p:cNvPr id="6147" name="Picture 3" descr="C:\Users\Goksu\Desktop\demokrasi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3468206" cy="1923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2376264"/>
          </a:xfrm>
        </p:spPr>
        <p:txBody>
          <a:bodyPr>
            <a:noAutofit/>
          </a:bodyPr>
          <a:lstStyle/>
          <a:p>
            <a:pPr algn="ctr"/>
            <a:r>
              <a:rPr lang="tr-TR" sz="9600" b="1" dirty="0" smtClean="0"/>
              <a:t>TBMM’yi bombaladılar.</a:t>
            </a:r>
            <a:endParaRPr lang="tr-TR" sz="9600" b="1" dirty="0"/>
          </a:p>
        </p:txBody>
      </p:sp>
      <p:pic>
        <p:nvPicPr>
          <p:cNvPr id="3074" name="Picture 2" descr="C:\Users\Goksu\Desktop\tbmm\Ekran Alıntıs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501008"/>
            <a:ext cx="6264696" cy="2566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Goksu\Desktop\tbmm\5789bbb1402011f4245f55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906"/>
            <a:ext cx="9144000" cy="7163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Goksu\Desktop\tbmm\tarihinde-ilk-kez-bombalanan-tbmm-buyuk-hasar-gordu7212005b392d54295f5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260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tr-TR" sz="6000" b="1" dirty="0" smtClean="0">
                <a:solidFill>
                  <a:srgbClr val="FF0000"/>
                </a:solidFill>
                <a:latin typeface="Comic Sans MS" pitchFamily="66" charset="0"/>
              </a:rPr>
              <a:t>CUMHURİYETE </a:t>
            </a:r>
            <a:br>
              <a:rPr lang="tr-TR" sz="60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6000" b="1" dirty="0" smtClean="0">
                <a:solidFill>
                  <a:srgbClr val="FF0000"/>
                </a:solidFill>
                <a:latin typeface="Comic Sans MS" pitchFamily="66" charset="0"/>
              </a:rPr>
              <a:t>NASIL </a:t>
            </a:r>
            <a:br>
              <a:rPr lang="tr-TR" sz="60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6000" b="1" dirty="0" smtClean="0">
                <a:solidFill>
                  <a:srgbClr val="FF0000"/>
                </a:solidFill>
                <a:latin typeface="Comic Sans MS" pitchFamily="66" charset="0"/>
              </a:rPr>
              <a:t>KAVUŞTUK?</a:t>
            </a:r>
            <a:endParaRPr lang="tr-TR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352928" cy="6858000"/>
          </a:xfrm>
        </p:spPr>
        <p:txBody>
          <a:bodyPr>
            <a:noAutofit/>
          </a:bodyPr>
          <a:lstStyle/>
          <a:p>
            <a:r>
              <a:rPr lang="tr-TR" b="1" dirty="0" smtClean="0"/>
              <a:t>Ancak, </a:t>
            </a:r>
            <a:br>
              <a:rPr lang="tr-TR" b="1" dirty="0" smtClean="0"/>
            </a:br>
            <a:r>
              <a:rPr lang="tr-TR" b="1" dirty="0" smtClean="0"/>
              <a:t>milletimiz</a:t>
            </a:r>
            <a:br>
              <a:rPr lang="tr-TR" b="1" dirty="0" smtClean="0"/>
            </a:br>
            <a:r>
              <a:rPr lang="tr-TR" b="1" dirty="0" smtClean="0"/>
              <a:t> sokakları, meydanları doldurarak</a:t>
            </a:r>
            <a:br>
              <a:rPr lang="tr-TR" b="1" dirty="0" smtClean="0"/>
            </a:br>
            <a:r>
              <a:rPr lang="tr-TR" b="1" dirty="0" smtClean="0"/>
              <a:t>ve ölümü göze alarak </a:t>
            </a:r>
            <a:br>
              <a:rPr lang="tr-TR" b="1" dirty="0" smtClean="0"/>
            </a:br>
            <a:r>
              <a:rPr lang="tr-TR" b="1" dirty="0" smtClean="0"/>
              <a:t>darbe girişimini </a:t>
            </a:r>
            <a:br>
              <a:rPr lang="tr-TR" b="1" dirty="0" smtClean="0"/>
            </a:br>
            <a:r>
              <a:rPr lang="tr-TR" b="1" dirty="0" smtClean="0"/>
              <a:t>başarısızlığa uğrattı. 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Goksu\Desktop\demokrasi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297306" cy="3545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Goksu\Desktop\demokrasi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618574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Goksu\Desktop\demokrasi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480720" cy="363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92888" cy="5472608"/>
          </a:xfrm>
        </p:spPr>
        <p:txBody>
          <a:bodyPr>
            <a:noAutofit/>
          </a:bodyPr>
          <a:lstStyle/>
          <a:p>
            <a:r>
              <a:rPr lang="tr-TR" sz="5400" b="1" dirty="0" smtClean="0">
                <a:solidFill>
                  <a:srgbClr val="0070C0"/>
                </a:solidFill>
              </a:rPr>
              <a:t/>
            </a:r>
            <a:br>
              <a:rPr lang="tr-TR" sz="5400" b="1" dirty="0" smtClean="0">
                <a:solidFill>
                  <a:srgbClr val="0070C0"/>
                </a:solidFill>
              </a:rPr>
            </a:br>
            <a:r>
              <a:rPr lang="tr-TR" sz="4800" b="1" dirty="0" smtClean="0">
                <a:solidFill>
                  <a:srgbClr val="0070C0"/>
                </a:solidFill>
              </a:rPr>
              <a:t>Tıpkı Çanakkale’de, </a:t>
            </a:r>
            <a:br>
              <a:rPr lang="tr-TR" sz="4800" b="1" dirty="0" smtClean="0">
                <a:solidFill>
                  <a:srgbClr val="0070C0"/>
                </a:solidFill>
              </a:rPr>
            </a:br>
            <a:r>
              <a:rPr lang="tr-TR" sz="4800" b="1" dirty="0" smtClean="0">
                <a:solidFill>
                  <a:srgbClr val="0070C0"/>
                </a:solidFill>
              </a:rPr>
              <a:t>İstiklal Savaşımızda olduğu gibi, </a:t>
            </a:r>
            <a:br>
              <a:rPr lang="tr-TR" sz="4800" b="1" dirty="0" smtClean="0">
                <a:solidFill>
                  <a:srgbClr val="0070C0"/>
                </a:solidFill>
              </a:rPr>
            </a:br>
            <a:r>
              <a:rPr lang="tr-TR" sz="4800" b="1" dirty="0" smtClean="0">
                <a:solidFill>
                  <a:srgbClr val="0070C0"/>
                </a:solidFill>
              </a:rPr>
              <a:t>tüm fertleriyle </a:t>
            </a:r>
            <a:br>
              <a:rPr lang="tr-TR" sz="4800" b="1" dirty="0" smtClean="0">
                <a:solidFill>
                  <a:srgbClr val="0070C0"/>
                </a:solidFill>
              </a:rPr>
            </a:br>
            <a:r>
              <a:rPr lang="tr-TR" sz="4800" b="1" dirty="0" smtClean="0">
                <a:solidFill>
                  <a:srgbClr val="0070C0"/>
                </a:solidFill>
              </a:rPr>
              <a:t>tek yürek oldu </a:t>
            </a:r>
            <a:br>
              <a:rPr lang="tr-TR" sz="4800" b="1" dirty="0" smtClean="0">
                <a:solidFill>
                  <a:srgbClr val="0070C0"/>
                </a:solidFill>
              </a:rPr>
            </a:br>
            <a:r>
              <a:rPr lang="tr-TR" sz="4800" b="1" dirty="0" smtClean="0">
                <a:solidFill>
                  <a:srgbClr val="0070C0"/>
                </a:solidFill>
              </a:rPr>
              <a:t>ve darbecilere </a:t>
            </a:r>
            <a:br>
              <a:rPr lang="tr-TR" sz="4800" b="1" dirty="0" smtClean="0">
                <a:solidFill>
                  <a:srgbClr val="0070C0"/>
                </a:solidFill>
              </a:rPr>
            </a:br>
            <a:r>
              <a:rPr lang="tr-TR" sz="4800" b="1" dirty="0" smtClean="0">
                <a:solidFill>
                  <a:srgbClr val="0070C0"/>
                </a:solidFill>
              </a:rPr>
              <a:t>gereken cevabı verdi. </a:t>
            </a:r>
            <a:r>
              <a:rPr lang="tr-TR" sz="5400" b="1" dirty="0" smtClean="0">
                <a:solidFill>
                  <a:srgbClr val="0070C0"/>
                </a:solidFill>
              </a:rPr>
              <a:t/>
            </a:r>
            <a:br>
              <a:rPr lang="tr-TR" sz="5400" b="1" dirty="0" smtClean="0">
                <a:solidFill>
                  <a:srgbClr val="0070C0"/>
                </a:solidFill>
              </a:rPr>
            </a:br>
            <a:endParaRPr lang="tr-TR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 descr="C:\Users\Goksu\Desktop\demokrasi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516" y="332656"/>
            <a:ext cx="9289032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 descr="C:\Users\Goksu\Desktop\demokrasi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5288"/>
            <a:ext cx="9144000" cy="606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6858000"/>
          </a:xfrm>
        </p:spPr>
        <p:txBody>
          <a:bodyPr>
            <a:normAutofit/>
          </a:bodyPr>
          <a:lstStyle/>
          <a:p>
            <a:r>
              <a:rPr lang="tr-TR" sz="4400" b="1" dirty="0" smtClean="0"/>
              <a:t>15 Temmuz gecesi harekete geçen hainler, ertesi gün akşam olmadan milletimiz tarafından hüsrana uğratıldılar. </a:t>
            </a:r>
            <a:r>
              <a:rPr lang="tr-TR" sz="2400" dirty="0" smtClean="0"/>
              <a:t/>
            </a:r>
            <a:br>
              <a:rPr lang="tr-TR" sz="2400" dirty="0" smtClean="0"/>
            </a:b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Goksu\Desktop\demokrasi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0"/>
            <a:ext cx="7776864" cy="6858000"/>
          </a:xfrm>
        </p:spPr>
        <p:txBody>
          <a:bodyPr>
            <a:normAutofit/>
          </a:bodyPr>
          <a:lstStyle/>
          <a:p>
            <a:r>
              <a:rPr lang="tr-TR" b="1" dirty="0" smtClean="0"/>
              <a:t>Bu darbe girişimi milletimize, Meclisimize, demokrasimize, Cumhuriyetimize, aydınlık yarınlarımıza ve şanlı ordumuza karşı yapıldı.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tr-TR" sz="6000" b="1" dirty="0" smtClean="0"/>
              <a:t>1.Dünya Savaşı’nda</a:t>
            </a:r>
            <a:br>
              <a:rPr lang="tr-TR" sz="6000" b="1" dirty="0" smtClean="0"/>
            </a:br>
            <a:r>
              <a:rPr lang="tr-TR" sz="6000" b="1" dirty="0" smtClean="0">
                <a:solidFill>
                  <a:srgbClr val="FF0000"/>
                </a:solidFill>
              </a:rPr>
              <a:t>Osmanlı</a:t>
            </a:r>
            <a:br>
              <a:rPr lang="tr-TR" sz="6000" b="1" dirty="0" smtClean="0">
                <a:solidFill>
                  <a:srgbClr val="FF0000"/>
                </a:solidFill>
              </a:rPr>
            </a:br>
            <a:r>
              <a:rPr lang="tr-TR" sz="6000" b="1" dirty="0" smtClean="0">
                <a:solidFill>
                  <a:srgbClr val="FF0000"/>
                </a:solidFill>
              </a:rPr>
              <a:t>Devletimiz </a:t>
            </a:r>
            <a:r>
              <a:rPr lang="tr-TR" sz="6000" b="1" dirty="0" smtClean="0"/>
              <a:t/>
            </a:r>
            <a:br>
              <a:rPr lang="tr-TR" sz="6000" b="1" dirty="0" smtClean="0"/>
            </a:br>
            <a:r>
              <a:rPr lang="tr-TR" sz="6000" b="1" dirty="0" smtClean="0">
                <a:solidFill>
                  <a:srgbClr val="FF0000"/>
                </a:solidFill>
              </a:rPr>
              <a:t>yenik sayıldı. </a:t>
            </a:r>
            <a:endParaRPr lang="tr-TR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7030A0"/>
                </a:solidFill>
              </a:rPr>
              <a:t>Ordumuz ve Mehmetçiğimiz bizim gözbebeğimizdir.</a:t>
            </a:r>
            <a:endParaRPr lang="tr-TR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tr-TR" sz="5400" b="1" dirty="0" smtClean="0"/>
              <a:t>VE ŞEHİTLERİMİZ…</a:t>
            </a:r>
            <a:endParaRPr lang="tr-TR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Goksu\Desktop\demokrasi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001" y="223690"/>
            <a:ext cx="9183001" cy="6301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6858000"/>
          </a:xfrm>
        </p:spPr>
        <p:txBody>
          <a:bodyPr>
            <a:normAutofit/>
          </a:bodyPr>
          <a:lstStyle/>
          <a:p>
            <a:pPr algn="ctr"/>
            <a:r>
              <a:rPr lang="tr-TR" sz="4800" b="1" dirty="0" smtClean="0">
                <a:solidFill>
                  <a:schemeClr val="accent2">
                    <a:lumMod val="75000"/>
                  </a:schemeClr>
                </a:solidFill>
              </a:rPr>
              <a:t>Şehitlerimiz ve gazilerimiz, </a:t>
            </a:r>
            <a:br>
              <a:rPr lang="tr-TR" sz="4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tr-TR" sz="4800" b="1" dirty="0" smtClean="0">
                <a:solidFill>
                  <a:schemeClr val="accent2">
                    <a:lumMod val="75000"/>
                  </a:schemeClr>
                </a:solidFill>
              </a:rPr>
              <a:t>15 Temmuz gecesi, cesaretleriyle, kahramanlıklarıyla</a:t>
            </a:r>
            <a:br>
              <a:rPr lang="tr-TR" sz="4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tr-TR" sz="4800" b="1" dirty="0" smtClean="0">
                <a:solidFill>
                  <a:schemeClr val="accent2">
                    <a:lumMod val="75000"/>
                  </a:schemeClr>
                </a:solidFill>
              </a:rPr>
              <a:t> tarih yazdılar.</a:t>
            </a:r>
            <a:endParaRPr lang="tr-TR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oksu\Desktop\demokrasi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6984776" cy="3306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6858000"/>
          </a:xfrm>
        </p:spPr>
        <p:txBody>
          <a:bodyPr>
            <a:normAutofit/>
          </a:bodyPr>
          <a:lstStyle/>
          <a:p>
            <a:pPr algn="ctr"/>
            <a:r>
              <a:rPr lang="tr-TR" sz="4800" b="1" dirty="0" smtClean="0">
                <a:solidFill>
                  <a:schemeClr val="accent2">
                    <a:lumMod val="75000"/>
                  </a:schemeClr>
                </a:solidFill>
              </a:rPr>
              <a:t>TurkceHocasi.com</a:t>
            </a:r>
            <a:br>
              <a:rPr lang="tr-TR" sz="48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tr-TR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55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oksu\Desktop\kurtuluş savaşı\ÇANAKK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620688"/>
            <a:ext cx="7452719" cy="3604683"/>
          </a:xfrm>
          <a:prstGeom prst="rect">
            <a:avLst/>
          </a:prstGeom>
          <a:noFill/>
        </p:spPr>
      </p:pic>
      <p:pic>
        <p:nvPicPr>
          <p:cNvPr id="5" name="Picture 2" descr="C:\Users\Goksu\Desktop\kurtuluş savaşı\ind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3" y="4365382"/>
            <a:ext cx="2360830" cy="1773700"/>
          </a:xfrm>
          <a:prstGeom prst="rect">
            <a:avLst/>
          </a:prstGeom>
          <a:noFill/>
        </p:spPr>
      </p:pic>
      <p:pic>
        <p:nvPicPr>
          <p:cNvPr id="6" name="Picture 2" descr="C:\Users\Goksu\Desktop\kurtuluş savaşı\tarihi_olaylar_canakkale-jpg_80255701_14360009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2464" y="4365104"/>
            <a:ext cx="2375647" cy="1781024"/>
          </a:xfrm>
          <a:prstGeom prst="rect">
            <a:avLst/>
          </a:prstGeom>
          <a:noFill/>
        </p:spPr>
      </p:pic>
      <p:pic>
        <p:nvPicPr>
          <p:cNvPr id="7" name="Picture 2" descr="C:\Users\Goksu\Desktop\kurtuluş savaşı\81b1e0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365104"/>
            <a:ext cx="2412160" cy="1773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Autofit/>
          </a:bodyPr>
          <a:lstStyle/>
          <a:p>
            <a:r>
              <a:rPr lang="tr-TR" sz="8000" b="1" dirty="0" smtClean="0"/>
              <a:t>Yurdumuz </a:t>
            </a:r>
            <a:br>
              <a:rPr lang="tr-TR" sz="8000" b="1" dirty="0" smtClean="0"/>
            </a:br>
            <a:r>
              <a:rPr lang="tr-TR" sz="8000" b="1" dirty="0" smtClean="0"/>
              <a:t>işgal edildi.</a:t>
            </a:r>
            <a:endParaRPr lang="tr-TR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oksu\Desktop\kurtuluş savaşı\funkolik_1263394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36712"/>
            <a:ext cx="6151540" cy="3744416"/>
          </a:xfrm>
          <a:prstGeom prst="rect">
            <a:avLst/>
          </a:prstGeom>
          <a:noFill/>
        </p:spPr>
      </p:pic>
      <p:sp>
        <p:nvSpPr>
          <p:cNvPr id="4" name="Dikdörtgen 3"/>
          <p:cNvSpPr/>
          <p:nvPr/>
        </p:nvSpPr>
        <p:spPr>
          <a:xfrm>
            <a:off x="2000921" y="4797152"/>
            <a:ext cx="56189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/>
              <a:t> Atatürk’ün </a:t>
            </a:r>
            <a:r>
              <a:rPr lang="tr-TR" sz="2800" b="1" dirty="0" smtClean="0"/>
              <a:t>önderliğinde </a:t>
            </a:r>
            <a:r>
              <a:rPr lang="tr-TR" sz="2800" b="1" dirty="0"/>
              <a:t>Kurtuluş </a:t>
            </a:r>
            <a:r>
              <a:rPr lang="tr-TR" sz="2800" b="1" dirty="0" smtClean="0"/>
              <a:t>Savaşı’nı kazandık</a:t>
            </a:r>
            <a:r>
              <a:rPr lang="tr-TR" sz="2800" b="1" dirty="0"/>
              <a:t>.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-315416"/>
            <a:ext cx="7632848" cy="6408712"/>
          </a:xfrm>
        </p:spPr>
        <p:txBody>
          <a:bodyPr>
            <a:normAutofit/>
          </a:bodyPr>
          <a:lstStyle/>
          <a:p>
            <a:r>
              <a:rPr lang="tr-TR" sz="6000" b="1" dirty="0" smtClean="0">
                <a:solidFill>
                  <a:srgbClr val="00B050"/>
                </a:solidFill>
              </a:rPr>
              <a:t/>
            </a:r>
            <a:br>
              <a:rPr lang="tr-TR" sz="6000" b="1" dirty="0" smtClean="0">
                <a:solidFill>
                  <a:srgbClr val="00B050"/>
                </a:solidFill>
              </a:rPr>
            </a:br>
            <a:r>
              <a:rPr lang="tr-TR" sz="6000" b="1" dirty="0" smtClean="0">
                <a:solidFill>
                  <a:srgbClr val="00B050"/>
                </a:solidFill>
              </a:rPr>
              <a:t>Cumhuriyet </a:t>
            </a:r>
            <a:br>
              <a:rPr lang="tr-TR" sz="6000" b="1" dirty="0" smtClean="0">
                <a:solidFill>
                  <a:srgbClr val="00B050"/>
                </a:solidFill>
              </a:rPr>
            </a:br>
            <a:r>
              <a:rPr lang="tr-TR" sz="6000" b="1" dirty="0" smtClean="0"/>
              <a:t>halkın kendi </a:t>
            </a:r>
            <a:r>
              <a:rPr lang="tr-TR" sz="6000" b="1" dirty="0"/>
              <a:t>kendini yönetmesidir.</a:t>
            </a:r>
            <a:r>
              <a:rPr lang="tr-TR" sz="6000" dirty="0"/>
              <a:t/>
            </a:r>
            <a:br>
              <a:rPr lang="tr-TR" sz="6000" dirty="0"/>
            </a:br>
            <a:endParaRPr lang="tr-TR" sz="6000" dirty="0"/>
          </a:p>
        </p:txBody>
      </p:sp>
    </p:spTree>
  </p:cSld>
  <p:clrMapOvr>
    <a:masterClrMapping/>
  </p:clrMapOvr>
  <p:transition advTm="1010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Goksu\Desktop\tbmm\tbmm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048672" cy="3740727"/>
          </a:xfrm>
          <a:prstGeom prst="rect">
            <a:avLst/>
          </a:prstGeom>
          <a:noFill/>
        </p:spPr>
      </p:pic>
    </p:spTree>
  </p:cSld>
  <p:clrMapOvr>
    <a:masterClrMapping/>
  </p:clrMapOvr>
  <p:transition advTm="1028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2133628"/>
            <a:ext cx="727280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5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Demokrasi</a:t>
            </a:r>
            <a:r>
              <a:rPr kumimoji="0" lang="tr-TR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tr-TR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tr-TR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halkın yöneticileri </a:t>
            </a:r>
            <a:br>
              <a:rPr kumimoji="0" lang="tr-TR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tr-TR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özgürce seçebilmesidir.</a:t>
            </a:r>
            <a:endParaRPr kumimoji="0" lang="tr-TR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12277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668</TotalTime>
  <Words>241</Words>
  <Application>Microsoft Office PowerPoint</Application>
  <PresentationFormat>Ekran Gösterisi (4:3)</PresentationFormat>
  <Paragraphs>21</Paragraphs>
  <Slides>35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2" baseType="lpstr">
      <vt:lpstr>Arial</vt:lpstr>
      <vt:lpstr>Calibri</vt:lpstr>
      <vt:lpstr>Comic Sans MS</vt:lpstr>
      <vt:lpstr>Garamond</vt:lpstr>
      <vt:lpstr>Showcard Gothic</vt:lpstr>
      <vt:lpstr>Times New Roman</vt:lpstr>
      <vt:lpstr>Organik</vt:lpstr>
      <vt:lpstr>15 Temmuz  Demokrasi Zaferi  ve Şehitleri Anma Günü </vt:lpstr>
      <vt:lpstr>CUMHURİYETE  NASIL  KAVUŞTUK?</vt:lpstr>
      <vt:lpstr>1.Dünya Savaşı’nda Osmanlı Devletimiz  yenik sayıldı. </vt:lpstr>
      <vt:lpstr>PowerPoint Sunusu</vt:lpstr>
      <vt:lpstr>Yurdumuz  işgal edildi.</vt:lpstr>
      <vt:lpstr>PowerPoint Sunusu</vt:lpstr>
      <vt:lpstr> Cumhuriyet  halkın kendi kendini yönetmesidir. </vt:lpstr>
      <vt:lpstr>PowerPoint Sunusu</vt:lpstr>
      <vt:lpstr>Demokrasi  halkın yöneticileri  özgürce seçebilmesidir.</vt:lpstr>
      <vt:lpstr>Seçim  halkın oy verme  hakkını kullanmasıdır. </vt:lpstr>
      <vt:lpstr>Darbe  halkın seçme hakkını  elinden almaktır. </vt:lpstr>
      <vt:lpstr>15 TEMMUZ’da   NE OLDU? </vt:lpstr>
      <vt:lpstr>PowerPoint Sunusu</vt:lpstr>
      <vt:lpstr>15 Temmuz gecesi, ülkemizi, milletimizi, demokrasimizi, Cumhuriyetimizi ve aydınlık geleceğimizi yok etmek isteyen vatan hainleri harekete geçtiler.</vt:lpstr>
      <vt:lpstr>Milletin silahlarını  yine bu aziz ve fedakar millete doğrultarak kanlı bir darbe  girişiminde bulundular.</vt:lpstr>
      <vt:lpstr>PowerPoint Sunusu</vt:lpstr>
      <vt:lpstr>TBMM’yi bombaladılar.</vt:lpstr>
      <vt:lpstr>PowerPoint Sunusu</vt:lpstr>
      <vt:lpstr>PowerPoint Sunusu</vt:lpstr>
      <vt:lpstr>Ancak,  milletimiz  sokakları, meydanları doldurarak ve ölümü göze alarak  darbe girişimini  başarısızlığa uğrattı. </vt:lpstr>
      <vt:lpstr>PowerPoint Sunusu</vt:lpstr>
      <vt:lpstr>PowerPoint Sunusu</vt:lpstr>
      <vt:lpstr>PowerPoint Sunusu</vt:lpstr>
      <vt:lpstr> Tıpkı Çanakkale’de,  İstiklal Savaşımızda olduğu gibi,  tüm fertleriyle  tek yürek oldu  ve darbecilere  gereken cevabı verdi.  </vt:lpstr>
      <vt:lpstr>PowerPoint Sunusu</vt:lpstr>
      <vt:lpstr>PowerPoint Sunusu</vt:lpstr>
      <vt:lpstr>15 Temmuz gecesi harekete geçen hainler, ertesi gün akşam olmadan milletimiz tarafından hüsrana uğratıldılar.  </vt:lpstr>
      <vt:lpstr>PowerPoint Sunusu</vt:lpstr>
      <vt:lpstr>Bu darbe girişimi milletimize, Meclisimize, demokrasimize, Cumhuriyetimize, aydınlık yarınlarımıza ve şanlı ordumuza karşı yapıldı.</vt:lpstr>
      <vt:lpstr>Ordumuz ve Mehmetçiğimiz bizim gözbebeğimizdir.</vt:lpstr>
      <vt:lpstr>VE ŞEHİTLERİMİZ…</vt:lpstr>
      <vt:lpstr>PowerPoint Sunusu</vt:lpstr>
      <vt:lpstr>Şehitlerimiz ve gazilerimiz,  15 Temmuz gecesi, cesaretleriyle, kahramanlıklarıyla  tarih yazdılar.</vt:lpstr>
      <vt:lpstr>PowerPoint Sunusu</vt:lpstr>
      <vt:lpstr>TurkceHocasi.com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 TEMMUZ</dc:title>
  <dc:creator>turkcehocasi.com</dc:creator>
  <cp:lastModifiedBy>White</cp:lastModifiedBy>
  <cp:revision>48</cp:revision>
  <dcterms:created xsi:type="dcterms:W3CDTF">2016-09-11T15:45:44Z</dcterms:created>
  <dcterms:modified xsi:type="dcterms:W3CDTF">2022-06-21T10:20:34Z</dcterms:modified>
</cp:coreProperties>
</file>