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96" r:id="rId3"/>
    <p:sldId id="304" r:id="rId4"/>
    <p:sldId id="313" r:id="rId5"/>
    <p:sldId id="259" r:id="rId6"/>
    <p:sldId id="257" r:id="rId7"/>
    <p:sldId id="262" r:id="rId8"/>
    <p:sldId id="263" r:id="rId9"/>
    <p:sldId id="260" r:id="rId10"/>
    <p:sldId id="268" r:id="rId11"/>
    <p:sldId id="265" r:id="rId12"/>
    <p:sldId id="264" r:id="rId13"/>
    <p:sldId id="307" r:id="rId14"/>
    <p:sldId id="272" r:id="rId15"/>
    <p:sldId id="273" r:id="rId16"/>
    <p:sldId id="261" r:id="rId17"/>
    <p:sldId id="258" r:id="rId18"/>
    <p:sldId id="278" r:id="rId19"/>
    <p:sldId id="274" r:id="rId20"/>
    <p:sldId id="310" r:id="rId21"/>
    <p:sldId id="266" r:id="rId22"/>
    <p:sldId id="308" r:id="rId23"/>
    <p:sldId id="269" r:id="rId24"/>
    <p:sldId id="302" r:id="rId25"/>
    <p:sldId id="271" r:id="rId26"/>
    <p:sldId id="305" r:id="rId27"/>
    <p:sldId id="275" r:id="rId28"/>
    <p:sldId id="276" r:id="rId29"/>
    <p:sldId id="277" r:id="rId30"/>
    <p:sldId id="267" r:id="rId31"/>
    <p:sldId id="270" r:id="rId32"/>
    <p:sldId id="279" r:id="rId33"/>
    <p:sldId id="287" r:id="rId34"/>
    <p:sldId id="294" r:id="rId35"/>
    <p:sldId id="306" r:id="rId36"/>
    <p:sldId id="281" r:id="rId37"/>
    <p:sldId id="280" r:id="rId38"/>
    <p:sldId id="301" r:id="rId39"/>
    <p:sldId id="283" r:id="rId40"/>
    <p:sldId id="282" r:id="rId41"/>
    <p:sldId id="284" r:id="rId42"/>
    <p:sldId id="289" r:id="rId43"/>
    <p:sldId id="285" r:id="rId44"/>
    <p:sldId id="295" r:id="rId45"/>
    <p:sldId id="286" r:id="rId46"/>
    <p:sldId id="288" r:id="rId47"/>
    <p:sldId id="290" r:id="rId48"/>
    <p:sldId id="291" r:id="rId49"/>
    <p:sldId id="293" r:id="rId50"/>
    <p:sldId id="309" r:id="rId51"/>
    <p:sldId id="292" r:id="rId52"/>
    <p:sldId id="299" r:id="rId53"/>
    <p:sldId id="312" r:id="rId54"/>
    <p:sldId id="311" r:id="rId55"/>
    <p:sldId id="314" r:id="rId56"/>
    <p:sldId id="298" r:id="rId57"/>
    <p:sldId id="300" r:id="rId58"/>
    <p:sldId id="303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09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8683-7643-4597-AAE0-DEC520AE23AB}" type="datetimeFigureOut">
              <a:rPr lang="tr-TR" smtClean="0"/>
              <a:t>23.06.2022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2555-D7B1-4D86-BFF1-0EC2A20B3CE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2555-D7B1-4D86-BFF1-0EC2A20B3CEC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Dersimiz.com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2555-D7B1-4D86-BFF1-0EC2A20B3CEC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Dersimiz.com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2555-D7B1-4D86-BFF1-0EC2A20B3CEC}" type="slidenum">
              <a:rPr lang="tr-TR" smtClean="0"/>
              <a:t>36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00199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ÇANAKKALE ZAFERİ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18 MART 1915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SUSSS\Desktop\ÇANAKKALE\ÇANAKKALE ZAFERİ-RESİM\1915-canakkale-muharebesi-harit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1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DÜŞMAN KUVVETLERİNİN GÜCÜ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12 büyük zırhlı gemi, </a:t>
            </a:r>
          </a:p>
          <a:p>
            <a:pPr algn="ctr"/>
            <a:r>
              <a:rPr lang="tr-TR" b="1" dirty="0" smtClean="0"/>
              <a:t>18 muhrip gemi, </a:t>
            </a:r>
          </a:p>
          <a:p>
            <a:pPr algn="ctr"/>
            <a:r>
              <a:rPr lang="tr-TR" b="1" dirty="0" smtClean="0"/>
              <a:t>13 torpido gemisi, </a:t>
            </a:r>
          </a:p>
          <a:p>
            <a:pPr algn="ctr"/>
            <a:r>
              <a:rPr lang="tr-TR" b="1" dirty="0" smtClean="0"/>
              <a:t>7 tarama gemisi, </a:t>
            </a:r>
          </a:p>
          <a:p>
            <a:pPr algn="ctr"/>
            <a:r>
              <a:rPr lang="tr-TR" b="1" dirty="0" smtClean="0"/>
              <a:t>24 denizaltı, </a:t>
            </a:r>
          </a:p>
          <a:p>
            <a:pPr algn="ctr"/>
            <a:r>
              <a:rPr lang="tr-TR" b="1" dirty="0" smtClean="0"/>
              <a:t>42 uçak,</a:t>
            </a:r>
          </a:p>
          <a:p>
            <a:pPr algn="ctr"/>
            <a:r>
              <a:rPr lang="tr-TR" b="1" dirty="0" smtClean="0"/>
              <a:t>506 top </a:t>
            </a:r>
          </a:p>
          <a:p>
            <a:pPr algn="ctr"/>
            <a:r>
              <a:rPr lang="tr-TR" b="1" dirty="0" smtClean="0"/>
              <a:t>ve çok sayıda küçük çaplı gemi </a:t>
            </a:r>
            <a:endParaRPr lang="tr-T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İTİLAF DONANMASI BOĞAZ SULARINDA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ASUSSS\Desktop\ÇANAKKALE\ÇANAKKALE ZAFERİ-RESİM\bls050643300136316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İNGİLİZ ZIRHLISI QUEEN ELİZABETH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idata\Desktop\Queen_elizabeth-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DÜŞMAN GEMİLERİ TÜRK TABYALARINI BOMBALIYOR</a:t>
            </a:r>
            <a:br>
              <a:rPr lang="tr-TR" sz="2800" b="1" dirty="0" smtClean="0"/>
            </a:br>
            <a:r>
              <a:rPr lang="tr-TR" sz="2800" b="1" dirty="0" smtClean="0"/>
              <a:t>(İngiliz gemisi </a:t>
            </a:r>
            <a:r>
              <a:rPr lang="tr-TR" sz="2800" b="1" dirty="0" err="1" smtClean="0"/>
              <a:t>Majestic</a:t>
            </a:r>
            <a:r>
              <a:rPr lang="tr-TR" sz="2800" b="1" dirty="0" smtClean="0"/>
              <a:t>)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C:\Users\ASUSSS\Desktop\ÇANAKKALE\ÇANAKKALE ZAFERİ-RESİMLER\55eaaaeaf018fbb8f88f0c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429684" cy="5309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OCEAN ZIRHLISI- İngiliz gemisi 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ASUSSS\Desktop\ÇANAKKALE\ÇANAKKALE ZAFERİ-RESİMLER\55eb454df018fbb8f8b65d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58246" cy="473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DÜŞMAN DENİZALTISI BOĞAZDA (Fransız denizaltısı </a:t>
            </a:r>
            <a:r>
              <a:rPr lang="tr-TR" b="1" dirty="0" err="1" smtClean="0"/>
              <a:t>Turquouaz</a:t>
            </a:r>
            <a:r>
              <a:rPr lang="tr-TR" b="1" dirty="0" smtClean="0"/>
              <a:t>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SUSSS\Desktop\ÇANAKKALE\ÇANAKKALE ZAFERİ-RESİM\Turquoise-ELD.jpg"/>
          <p:cNvPicPr>
            <a:picLocks noChangeAspect="1" noChangeArrowheads="1"/>
          </p:cNvPicPr>
          <p:nvPr/>
        </p:nvPicPr>
        <p:blipFill>
          <a:blip r:embed="rId2" cstate="print"/>
          <a:srcRect b="8607"/>
          <a:stretch>
            <a:fillRect/>
          </a:stretch>
        </p:blipFill>
        <p:spPr bwMode="auto">
          <a:xfrm>
            <a:off x="467544" y="1628800"/>
            <a:ext cx="8208912" cy="451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UÇAKLAR KIYIDAKİ TÜRK TABYALARINI VURDULAR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6146" name="Picture 2" descr="C:\Users\ASUSSS\Desktop\ÇANAKKALE\ÇANAKKALE ZAFERİ-RESİM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888432" cy="2376264"/>
          </a:xfrm>
          <a:prstGeom prst="rect">
            <a:avLst/>
          </a:prstGeom>
          <a:noFill/>
        </p:spPr>
      </p:pic>
      <p:pic>
        <p:nvPicPr>
          <p:cNvPr id="6147" name="Picture 3" descr="C:\Users\ASUSSS\Desktop\ÇANAKKALE\ÇANAKKALE ZAFERİ-RESİM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 TABYALARI HAVADAN BOMBALANIYOR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ASUSSS\Desktop\ÇANAKKALE\ÇANAKKALE ZAFERİ-RESİM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49694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ASUSSS\Desktop\ÇANAKKALE\ÇANAKKALE ZAFERİ-RESİM\mehmet-akif-ersoy-şiir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C:\Users\ASUSSS\Desktop\ÇANAKKALE\ÇANAKKALE ZAFERİ-RESİM\18-Mart-Çanakkale-Zaferi-ve-Şehitleri-Anma-Gün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71500"/>
            <a:ext cx="828092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ÇANAKKALE’DE TÜRK UÇAKLARINDAN BİRİ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aidata\Desktop\canakkale-savasi-hava-harekati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2968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 SAVUNMASI – </a:t>
            </a:r>
            <a:br>
              <a:rPr lang="tr-TR" b="1" dirty="0" smtClean="0"/>
            </a:br>
            <a:r>
              <a:rPr lang="tr-TR" b="1" dirty="0" smtClean="0"/>
              <a:t>BOĞAZ KIYISINDAKİ TOPLAR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SUSSS\Desktop\ÇANAKKALE\ÇANAKKALE ZAFERİ-RESİM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7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 SAVUNMASI</a:t>
            </a:r>
            <a:br>
              <a:rPr lang="tr-TR" b="1" dirty="0" smtClean="0"/>
            </a:br>
            <a:r>
              <a:rPr lang="tr-TR" b="1" dirty="0" smtClean="0"/>
              <a:t>ÇANAKKALE’DE TÜRK TOPÇULARI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aidata\Desktop\1915 Çanakkale Mevzide Türk Topu ve Mürettebatı.jpg"/>
          <p:cNvPicPr>
            <a:picLocks noChangeAspect="1" noChangeArrowheads="1"/>
          </p:cNvPicPr>
          <p:nvPr/>
        </p:nvPicPr>
        <p:blipFill>
          <a:blip r:embed="rId2" cstate="print"/>
          <a:srcRect b="15159"/>
          <a:stretch>
            <a:fillRect/>
          </a:stretch>
        </p:blipFill>
        <p:spPr bwMode="auto">
          <a:xfrm>
            <a:off x="500034" y="1643050"/>
            <a:ext cx="814393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BİR GECE BOĞAZA 24 MAYIN DÖKTÜ VE SAVAŞIN SEYRİNİ DEĞİŞTİRDİ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ASUSSS\Desktop\ÇANAKKALE\ÇANAKKALE ZAFERİ-RESİM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57. ALAY – TAMAMI ŞEHİT DÜŞTÜ.</a:t>
            </a:r>
            <a:br>
              <a:rPr lang="tr-TR" sz="3200" b="1" dirty="0" smtClean="0"/>
            </a:br>
            <a:r>
              <a:rPr lang="tr-TR" sz="3200" b="1" dirty="0" smtClean="0"/>
              <a:t>TARİHTE, TAMAMI ŞEHİT DÜŞEN TEK BİRLİK!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C:\Users\ASUSSS\Desktop\ÇANAKKALE\ÇANAKKALE ZAFERİ-RESİMLER\57 PİYADE ALA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5244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SEYİT ONBAŞI, OCEAN ZIRHLISINI VURDU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ASUSSS\Desktop\ÇANAKKALE\ÇANAKKALE ZAFERİ-RESİMLER\canakkale_zaferi_ile_ilgili_siirler_h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896543"/>
          </a:xfrm>
          <a:prstGeom prst="rect">
            <a:avLst/>
          </a:prstGeom>
          <a:noFill/>
        </p:spPr>
      </p:pic>
      <p:pic>
        <p:nvPicPr>
          <p:cNvPr id="4098" name="Picture 2" descr="C:\Sitelerin Takibi\Dersimiz.com\2016-2017 Yüklemeleri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37312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FRANSIZ ZIRHLI GEMİSİ BOUVET –</a:t>
            </a:r>
            <a:br>
              <a:rPr lang="tr-TR" sz="3200" b="1" dirty="0" smtClean="0"/>
            </a:br>
            <a:r>
              <a:rPr lang="tr-TR" sz="3200" b="1" dirty="0" smtClean="0"/>
              <a:t>Çanakkale sularına gömülürken)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idata\Desktop\illustras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NUSRET’İN MAYINLARINA ÇARPARAK BATMAYA BAŞLAYAN DÜŞMAN GEMİLERİ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ASUSSS\Desktop\ÇANAKKALE\ÇANAKKALE ZAFERİ-RESİMLER\18-Mart-ÇANAKKALE-ZAFERİ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7813"/>
            <a:ext cx="8352928" cy="4617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400" b="1" dirty="0" smtClean="0"/>
              <a:t>İTİLAF DONANMASI MAYINLARA ÇARPARAK PANİKLİYOR VE GERİ ÇEKİLİYOR</a:t>
            </a:r>
            <a:endParaRPr lang="tr-TR" sz="3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7" name="Picture 3" descr="C:\Users\ASUSSS\Desktop\ÇANAKKALE\ÇANAKKALE ZAFERİ-RESİM\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14488"/>
            <a:ext cx="8568952" cy="4838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DÜŞMAN GEMİLERİ MANEVRA HALİNDE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C:\Users\ASUSSS\Desktop\ÇANAKKALE\ÇANAKKALE ZAFERİ-RESİM\18mc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“Bugün aldığımız her bir nefes, o gün orada (Çanakkale’de) verilmiş olan son nefes sayesindedir.” </a:t>
            </a:r>
            <a:r>
              <a:rPr lang="tr-TR" dirty="0" smtClean="0"/>
              <a:t>(S. Ahmet </a:t>
            </a:r>
            <a:r>
              <a:rPr lang="tr-TR" dirty="0" err="1" smtClean="0"/>
              <a:t>Sılay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TÜRKLERİN KIYI SAVUNMA HATLARI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3" descr="C:\Users\ASUSSS\Desktop\ÇANAKKALE\ÇANAKKALE ZAFERİ-RESİM\Siper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12968" cy="5112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TÜRKLERİN KIYI SAVUNMA HATLARI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ASUSSS\Desktop\ÇANAKKALE\ÇANAKKALE ZAFERİ-RESİM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KARA SAVAŞLARI,</a:t>
            </a:r>
            <a:br>
              <a:rPr lang="tr-TR" sz="3600" b="1" dirty="0" smtClean="0"/>
            </a:br>
            <a:r>
              <a:rPr lang="tr-TR" sz="3600" b="1" dirty="0" smtClean="0"/>
              <a:t>DÜŞMAN KARAYA ÇIKARMA YAPARKEN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ASUSSS\Desktop\ÇANAKKALE\ÇANAKKALE ZAFERİ-RESİM\Gallipoli desembarco Anz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KARAYA ÇIKMAYA HAZIRLANAN </a:t>
            </a:r>
            <a:br>
              <a:rPr lang="tr-TR" b="1" dirty="0" smtClean="0"/>
            </a:br>
            <a:r>
              <a:rPr lang="tr-TR" b="1" dirty="0" smtClean="0"/>
              <a:t>ANZAK ASKERLERİ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C:\Users\ASUSSS\Desktop\ÇANAKKALE\ÇANAKKALE ZAFERİ-RESİM\Lancashire_Fusiliers_boat_Gallipoli_May_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3528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DÜŞMAN, KARAYA YERLEŞİYOR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C:\Users\ASUSSS\Desktop\ÇANAKKALE\ÇANAKKALE ZAFERİ-RESİM\1054925_cd74732064b7a265c1623aca9aef4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969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/>
              <a:t>DÜŞMANIN </a:t>
            </a:r>
            <a:br>
              <a:rPr lang="tr-TR" sz="3200" b="1" dirty="0" smtClean="0"/>
            </a:br>
            <a:r>
              <a:rPr lang="tr-TR" sz="3200" b="1" dirty="0" smtClean="0"/>
              <a:t>KIYIYA YIĞDIĞI MÜHİMMAT VE GIDA MALZEMELERİ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idata\Desktop\Military_supplies_piled_up_on_Anzac_Cove,_Gallipoli,_May_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KARA SAVAŞLARI – (TEMSİLİ)</a:t>
            </a:r>
            <a:br>
              <a:rPr lang="tr-TR" sz="3200" b="1" dirty="0" smtClean="0"/>
            </a:br>
            <a:r>
              <a:rPr lang="tr-TR" sz="3200" b="1" dirty="0" smtClean="0"/>
              <a:t>MAVİLER: İTİLAF GÜÇLERİ</a:t>
            </a:r>
            <a:br>
              <a:rPr lang="tr-TR" sz="3200" b="1" dirty="0" smtClean="0"/>
            </a:br>
            <a:r>
              <a:rPr lang="tr-TR" sz="3200" b="1" dirty="0" smtClean="0"/>
              <a:t> SARILAR: OSMANLI ASKERLERİ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ASUSSS\Desktop\ÇANAKKALE\ÇANAKKALE ZAFERİ-RESİM\canakkale-savasi-ni-maket-ustunde-ogreniyorla-345935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40960" cy="49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/>
              <a:t>MUSTAFA KEMAL ÇANAKKALE’DE…</a:t>
            </a:r>
            <a:br>
              <a:rPr lang="tr-TR" sz="3200" b="1" dirty="0" smtClean="0"/>
            </a:br>
            <a:r>
              <a:rPr lang="tr-TR" sz="3200" b="1" dirty="0" smtClean="0"/>
              <a:t>ÇANAKKALE’DE KARA SAVAŞLARININ SEYRİNİ DEĞİŞTİREN KOMUTANDIR.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ASUSSS\Desktop\ÇANAKKALE\ÇANAKKALE ZAFERİ-RESİMLER\60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1">
                    <a:lumMod val="95000"/>
                  </a:schemeClr>
                </a:solidFill>
              </a:rPr>
              <a:t>DAR BİR ALANDA TARİHİN EN KANLI ÇARPIŞMALARI CEREYAN ETTİ</a:t>
            </a:r>
            <a:endParaRPr lang="tr-T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C:\Users\ASUSSS\Desktop\ÇANAKKALE\ÇANAKKALE ZAFERİ-RESİMLER\buyuktaarr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DÜNYA SAVAŞ TARİHİNDE BİR İLK: METREKAREYE 6.000 MERMİ DÜŞTÜ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3" name="Picture 5" descr="C:\Users\ASUSSS\Desktop\ÇANAKKALE\ÇANAKKALE ZAFERİ-RESİM\canakkale-1915-muze-tiri-basmanede-IHA-20130316AW000163-9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Çanakkale, </a:t>
            </a:r>
            <a:r>
              <a:rPr lang="tr-TR" b="1" dirty="0"/>
              <a:t>iman, azim ve kararlılığın modern teknolojiye, üstün silahlara ve sayıca kalabalığa galip </a:t>
            </a:r>
            <a:r>
              <a:rPr lang="tr-TR" b="1" dirty="0" smtClean="0"/>
              <a:t>geldiği yerdir.</a:t>
            </a:r>
          </a:p>
          <a:p>
            <a:endParaRPr lang="tr-TR" dirty="0"/>
          </a:p>
          <a:p>
            <a:r>
              <a:rPr lang="tr-TR" b="1" dirty="0" smtClean="0"/>
              <a:t>Çanakkale Savaşı, dar bir alanda gerçekleştirilen tarihin kaydettiği en yoğun, en kanlı savaştır.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509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b="1" dirty="0" smtClean="0"/>
              <a:t>MERMİLERİN HAVADA ÇARPIŞMA OLASILIĞI NE KADARDIR?</a:t>
            </a:r>
            <a:br>
              <a:rPr lang="tr-TR" sz="3200" b="1" dirty="0" smtClean="0"/>
            </a:br>
            <a:r>
              <a:rPr lang="tr-TR" sz="3200" b="1" dirty="0" smtClean="0"/>
              <a:t>HAVADA ÇARPIŞAN MERMİLER…</a:t>
            </a:r>
            <a:endParaRPr lang="tr-TR" sz="3200" b="1" dirty="0"/>
          </a:p>
        </p:txBody>
      </p:sp>
      <p:pic>
        <p:nvPicPr>
          <p:cNvPr id="21506" name="Picture 2" descr="C:\Users\ASUSSS\Desktop\ÇANAKKALE\ÇANAKKALE ZAFERİ-RESİM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816424" cy="4032448"/>
          </a:xfrm>
          <a:prstGeom prst="rect">
            <a:avLst/>
          </a:prstGeom>
          <a:noFill/>
        </p:spPr>
      </p:pic>
      <p:pic>
        <p:nvPicPr>
          <p:cNvPr id="21507" name="Picture 3" descr="C:\Users\ASUSSS\Desktop\ÇANAKKALE\ÇANAKKALE ZAFERİ-RESİM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509" y="2060848"/>
            <a:ext cx="396044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C:\Users\ASUSSS\Desktop\ÇANAKKALE\ÇANAKKALE ZAFERİ-RESİM\IMG_9845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2413"/>
            <a:ext cx="8496944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SUSSS\Desktop\ÇANAKKALE\ÇANAKKALE ZAFERİ-RESİM\1158b22510d70d7e03c050e2a52e9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977" y="1556792"/>
            <a:ext cx="576064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SAVAŞTA KULLANILAN BAZI MALZEMELER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ASUSSS\Desktop\ÇANAKKALE\ÇANAKKALE ZAFERİ-RESİM\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KILIÇ VE SÜNGÜLER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C:\Users\ASUSSS\Desktop\ÇANAKKALE\ÇANAKKALE ZAFERİ-RESİM\5.jpg"/>
          <p:cNvPicPr>
            <a:picLocks noChangeAspect="1" noChangeArrowheads="1"/>
          </p:cNvPicPr>
          <p:nvPr/>
        </p:nvPicPr>
        <p:blipFill>
          <a:blip r:embed="rId2" cstate="print"/>
          <a:srcRect t="4724"/>
          <a:stretch>
            <a:fillRect/>
          </a:stretch>
        </p:blipFill>
        <p:spPr bwMode="auto">
          <a:xfrm>
            <a:off x="395536" y="1484784"/>
            <a:ext cx="835292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SAVAŞTA KULLANILAN </a:t>
            </a:r>
            <a:br>
              <a:rPr lang="tr-TR" b="1" dirty="0" smtClean="0"/>
            </a:br>
            <a:r>
              <a:rPr lang="tr-TR" b="1" dirty="0" smtClean="0"/>
              <a:t> BAZI MÜHİMMAT ÖRNEKLERİ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Users\ASUSSS\Desktop\ÇANAKKALE\ÇANAKKALE ZAFERİ-RESİM\german-gren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6962" y="2593306"/>
            <a:ext cx="4720978" cy="2791966"/>
          </a:xfrm>
          <a:prstGeom prst="rect">
            <a:avLst/>
          </a:prstGeom>
          <a:noFill/>
        </p:spPr>
      </p:pic>
      <p:pic>
        <p:nvPicPr>
          <p:cNvPr id="24579" name="Picture 3" descr="C:\Users\ASUSSS\Desktop\ÇANAKKALE\ÇANAKKALE ZAFERİ-RESİM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533794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/>
              <a:t>ÇANAKKALE SAVAŞINDA KULLANILAN TÜFEK ÖRNEKLERİ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Users\ASUSSS\Desktop\ÇANAKKALE\ÇANAKKALE ZAFERİ-RESİM\448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C:\Users\ASUSSS\Desktop\ÇANAKKALE\ÇANAKKALE ZAFERİ-RESİM\çanakk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712968" cy="534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ÇANAKKALE </a:t>
            </a:r>
            <a:br>
              <a:rPr lang="tr-TR" sz="3200" b="1" dirty="0" smtClean="0"/>
            </a:br>
            <a:r>
              <a:rPr lang="tr-TR" sz="3200" b="1" dirty="0" smtClean="0"/>
              <a:t>GENÇLERİN, ÇOCUKLARIN ŞEHİT DÜŞTÜĞÜ YERDİR</a:t>
            </a:r>
            <a:endParaRPr lang="tr-TR" sz="3200" b="1" dirty="0"/>
          </a:p>
        </p:txBody>
      </p:sp>
      <p:pic>
        <p:nvPicPr>
          <p:cNvPr id="29698" name="Picture 2" descr="C:\Users\ASUSSS\Desktop\ÇANAKKALE\ÇANAKKALE ZAFERİ-RESİM\ak_parti_nevsehir_milletvekillerinden_18_mart_canakkale_zaferi_ve_sehitler_gunu_mesaji_h4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08713" cy="4706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ÇANAKKALE’DE KADIN SAVAŞÇILAR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C:\Users\ASUSSS\Desktop\ÇANAKKALE\ÇANAKKALE ZAFERİ-RESİM\canakkalenin-kadin-keskin-nisancil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ÇANAKKALE SAVAŞI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96855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YAKLAŞIK 1YIL SÜRMÜŞTÜR.</a:t>
            </a:r>
          </a:p>
          <a:p>
            <a:pPr algn="ctr">
              <a:buNone/>
            </a:pPr>
            <a:endParaRPr lang="tr-TR" b="1" dirty="0" smtClean="0"/>
          </a:p>
          <a:p>
            <a:pPr algn="ctr"/>
            <a:r>
              <a:rPr lang="tr-TR" b="1" dirty="0" smtClean="0"/>
              <a:t>2 AŞAMALIDIR: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smtClean="0"/>
              <a:t> * DENİZ SAVAŞLARI: </a:t>
            </a:r>
            <a:r>
              <a:rPr lang="tr-TR" b="1" dirty="0"/>
              <a:t>       </a:t>
            </a:r>
            <a:r>
              <a:rPr lang="tr-TR" b="1" dirty="0" smtClean="0"/>
              <a:t>         * </a:t>
            </a:r>
            <a:r>
              <a:rPr lang="tr-TR" b="1" dirty="0"/>
              <a:t>KARA SAVAŞLARI: </a:t>
            </a:r>
          </a:p>
          <a:p>
            <a:pPr>
              <a:buNone/>
            </a:pPr>
            <a:r>
              <a:rPr lang="tr-TR" sz="2800" dirty="0" smtClean="0"/>
              <a:t>19 ŞUBAT – 18 MART 1915      25 NİSAN 1915 – 9 OCAK 1916 </a:t>
            </a:r>
            <a:endParaRPr lang="tr-TR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ÇANAKKALE CEPHESİNE YARDIM GÖTÜREN TÜRK KADINLARI (yalın ayak, toprak çamur halinde)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idata\Desktop\yabancilarin-arsivinden-canakkalenin-kadin-kahramanlari-720x340-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ÇANAKKALE – YEMEK MENÜSÜ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C:\Users\ASUSSS\Desktop\ÇANAKKALE\ÇANAKKALE ZAFERİ-RESİM\canakkale Savasinda Yemek Listesi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0920" cy="538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ANLADILAR Kİ…</a:t>
            </a:r>
            <a:endParaRPr lang="tr-TR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C:\Users\ASUSSS\Desktop\ÇANAKKALE\ÇANAKKALE ZAFERİ-RESİMLER\canakkale_zaferi_nin_100_yil_donumu_h25799_b7fc6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99026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ÇANAKKALE SAVAŞINDA </a:t>
            </a:r>
            <a:b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EN FAZLA ŞEHİT VEREN İLLER</a:t>
            </a:r>
            <a:r>
              <a:rPr lang="tr-TR" b="1" dirty="0" smtClean="0"/>
              <a:t>: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BURSA</a:t>
            </a:r>
          </a:p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BALIKESİR</a:t>
            </a:r>
          </a:p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KONYA</a:t>
            </a:r>
          </a:p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KASTAMONU</a:t>
            </a:r>
          </a:p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DENİZLİ</a:t>
            </a:r>
          </a:p>
          <a:p>
            <a:pPr algn="ctr"/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MANİSA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ÇANAKKALE SAVAŞININ SONUÇLARI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1. I. Dünya Savaşı 2 yıl daha uzamıştır.</a:t>
            </a:r>
          </a:p>
          <a:p>
            <a:r>
              <a:rPr lang="tr-TR" b="1" dirty="0" smtClean="0"/>
              <a:t>2. Rusya’da rejim değişikliği olmuş, Çarlık yıkılmış ve yerine sosyalist devlet kurulmuştur. Rusya, savaştan çekilmiş ve Doğu Anadolu’yu terk etmiştir.</a:t>
            </a:r>
          </a:p>
          <a:p>
            <a:r>
              <a:rPr lang="tr-TR" b="1" dirty="0" smtClean="0"/>
              <a:t>3. İngiltere ve Fransa’nın itibarı sarsılmıştır.</a:t>
            </a:r>
          </a:p>
          <a:p>
            <a:r>
              <a:rPr lang="tr-TR" b="1" dirty="0" smtClean="0"/>
              <a:t>4. Sömürgelerde milli uyanış ve özgürlük fikirleri uyanmaya başlamıştır.</a:t>
            </a:r>
            <a:endParaRPr lang="tr-TR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/>
          <a:lstStyle/>
          <a:p>
            <a:r>
              <a:rPr lang="tr-TR" sz="3000" b="1" dirty="0" smtClean="0"/>
              <a:t>DÜŞMAN, DONANMASININ 1 / 3 ‘İNİ KAYBETTİ.</a:t>
            </a:r>
          </a:p>
          <a:p>
            <a:pPr marL="0" indent="0">
              <a:buNone/>
            </a:pPr>
            <a:endParaRPr lang="tr-TR" sz="3000" b="1" dirty="0" smtClean="0"/>
          </a:p>
          <a:p>
            <a:r>
              <a:rPr lang="tr-TR" sz="3000" b="1" dirty="0" smtClean="0"/>
              <a:t>İKİ TARAFTAN YAKLAŞIK 500.000 İNSAN KAYBI OLDU.</a:t>
            </a:r>
          </a:p>
          <a:p>
            <a:endParaRPr lang="tr-TR" sz="3000" b="1" dirty="0"/>
          </a:p>
          <a:p>
            <a:r>
              <a:rPr lang="tr-TR" sz="3000" b="1" dirty="0" smtClean="0"/>
              <a:t>ÇANAKKALE, GEÇİLMEDİ.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632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ÇANAKKALE – ZAFER ANITI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C:\Users\ASUSSS\Desktop\ÇANAKKALE\ÇANAKKALE ZAFERİ-RESİM\18mart-re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38250"/>
            <a:ext cx="8382000" cy="5215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ŞEHİTLERİMİZE VEFA BORÇLUYUZ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C:\Users\ASUSSS\Desktop\ÇANAKKALE\ÇANAKKALE ZAFERİ-RESİMLER\bir bire hil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37" y="1225559"/>
            <a:ext cx="8352928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C:\Users\ASUSSS\Desktop\ÇANAKKALE\ÇANAKKALE ZAFERİ-RESİMLER\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620688"/>
            <a:ext cx="824046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ÇANAKKALE SAVAŞININ SEBEPLERİ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1. İstanbul’u ve boğazları ele geçirerek Osmanlı Devleti’ni savaş dışına itmek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smtClean="0"/>
              <a:t>2.İtilaf Devletlerinin Rusya’ya yardım götürmesi ve Rusya’dan yardım alacak yolu ele geçirmek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SAVAŞTAKİ ASKER SAYILARI</a:t>
            </a:r>
            <a:endParaRPr lang="tr-TR" sz="4000" b="1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İNGİLİZ:  470.000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FRANSIZ: 80.000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TOPLAM:550.000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tr-TR" sz="3600" dirty="0" smtClean="0"/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tr-TR" sz="3600" dirty="0" smtClean="0"/>
              <a:t> </a:t>
            </a:r>
            <a:r>
              <a:rPr lang="tr-TR" sz="3600" b="1" dirty="0" smtClean="0">
                <a:solidFill>
                  <a:srgbClr val="00B050"/>
                </a:solidFill>
              </a:rPr>
              <a:t>OSMANLI: 300.000</a:t>
            </a:r>
            <a:endParaRPr lang="tr-TR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06190" cy="92211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HARİTA ÜZERİNDE  TEMSİLİ GÖSTERİM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SUSSS\Desktop\ÇANAKKALE\ÇANAKKALE ZAFERİ-RESİM\images-111-yeni-hart-karisik-haritalar-canakkale-savasi-kabartma-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24744"/>
            <a:ext cx="871239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SUSSS\Desktop\ÇANAKKALE\ÇANAKKALE ZAFERİ-RESİM\18martboaztertibatvy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71450"/>
            <a:ext cx="8712969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289</TotalTime>
  <Words>549</Words>
  <Application>Microsoft Office PowerPoint</Application>
  <PresentationFormat>Ekran Gösterisi (4:3)</PresentationFormat>
  <Paragraphs>96</Paragraphs>
  <Slides>58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1" baseType="lpstr">
      <vt:lpstr>Arial</vt:lpstr>
      <vt:lpstr>Calibri</vt:lpstr>
      <vt:lpstr>Ofis Teması</vt:lpstr>
      <vt:lpstr>ÇANAKKALE ZAFERİ 18 MART 1915</vt:lpstr>
      <vt:lpstr>PowerPoint Sunusu</vt:lpstr>
      <vt:lpstr>PowerPoint Sunusu</vt:lpstr>
      <vt:lpstr>PowerPoint Sunusu</vt:lpstr>
      <vt:lpstr>ÇANAKKALE SAVAŞI</vt:lpstr>
      <vt:lpstr>ÇANAKKALE SAVAŞININ SEBEPLERİ</vt:lpstr>
      <vt:lpstr>SAVAŞTAKİ ASKER SAYILARI</vt:lpstr>
      <vt:lpstr>HARİTA ÜZERİNDE  TEMSİLİ GÖSTERİM</vt:lpstr>
      <vt:lpstr>PowerPoint Sunusu</vt:lpstr>
      <vt:lpstr>PowerPoint Sunusu</vt:lpstr>
      <vt:lpstr>DÜŞMAN KUVVETLERİNİN GÜCÜ</vt:lpstr>
      <vt:lpstr>İTİLAF DONANMASI BOĞAZ SULARINDA</vt:lpstr>
      <vt:lpstr>İNGİLİZ ZIRHLISI QUEEN ELİZABETH</vt:lpstr>
      <vt:lpstr>DÜŞMAN GEMİLERİ TÜRK TABYALARINI BOMBALIYOR (İngiliz gemisi Majestic)</vt:lpstr>
      <vt:lpstr>OCEAN ZIRHLISI- İngiliz gemisi </vt:lpstr>
      <vt:lpstr>DÜŞMAN DENİZALTISI BOĞAZDA (Fransız denizaltısı Turquouaz)</vt:lpstr>
      <vt:lpstr>UÇAKLAR KIYIDAKİ TÜRK TABYALARINI VURDULAR</vt:lpstr>
      <vt:lpstr>TÜRK TABYALARI HAVADAN BOMBALANIYOR</vt:lpstr>
      <vt:lpstr>PowerPoint Sunusu</vt:lpstr>
      <vt:lpstr>ÇANAKKALE’DE TÜRK UÇAKLARINDAN BİRİ</vt:lpstr>
      <vt:lpstr>TÜRK SAVUNMASI –  BOĞAZ KIYISINDAKİ TOPLAR</vt:lpstr>
      <vt:lpstr>TÜRK SAVUNMASI ÇANAKKALE’DE TÜRK TOPÇULARI</vt:lpstr>
      <vt:lpstr>BİR GECE BOĞAZA 24 MAYIN DÖKTÜ VE SAVAŞIN SEYRİNİ DEĞİŞTİRDİ </vt:lpstr>
      <vt:lpstr>57. ALAY – TAMAMI ŞEHİT DÜŞTÜ. TARİHTE, TAMAMI ŞEHİT DÜŞEN TEK BİRLİK!</vt:lpstr>
      <vt:lpstr>SEYİT ONBAŞI, OCEAN ZIRHLISINI VURDU</vt:lpstr>
      <vt:lpstr>FRANSIZ ZIRHLI GEMİSİ BOUVET – Çanakkale sularına gömülürken)</vt:lpstr>
      <vt:lpstr>NUSRET’İN MAYINLARINA ÇARPARAK BATMAYA BAŞLAYAN DÜŞMAN GEMİLERİ</vt:lpstr>
      <vt:lpstr>İTİLAF DONANMASI MAYINLARA ÇARPARAK PANİKLİYOR VE GERİ ÇEKİLİYOR</vt:lpstr>
      <vt:lpstr>DÜŞMAN GEMİLERİ MANEVRA HALİNDE</vt:lpstr>
      <vt:lpstr>TÜRKLERİN KIYI SAVUNMA HATLARI</vt:lpstr>
      <vt:lpstr>TÜRKLERİN KIYI SAVUNMA HATLARI</vt:lpstr>
      <vt:lpstr>KARA SAVAŞLARI, DÜŞMAN KARAYA ÇIKARMA YAPARKEN</vt:lpstr>
      <vt:lpstr>KARAYA ÇIKMAYA HAZIRLANAN  ANZAK ASKERLERİ</vt:lpstr>
      <vt:lpstr>DÜŞMAN, KARAYA YERLEŞİYOR</vt:lpstr>
      <vt:lpstr>DÜŞMANIN  KIYIYA YIĞDIĞI MÜHİMMAT VE GIDA MALZEMELERİ</vt:lpstr>
      <vt:lpstr>KARA SAVAŞLARI – (TEMSİLİ) MAVİLER: İTİLAF GÜÇLERİ  SARILAR: OSMANLI ASKERLERİ</vt:lpstr>
      <vt:lpstr>MUSTAFA KEMAL ÇANAKKALE’DE… ÇANAKKALE’DE KARA SAVAŞLARININ SEYRİNİ DEĞİŞTİREN KOMUTANDIR.</vt:lpstr>
      <vt:lpstr>DAR BİR ALANDA TARİHİN EN KANLI ÇARPIŞMALARI CEREYAN ETTİ</vt:lpstr>
      <vt:lpstr>DÜNYA SAVAŞ TARİHİNDE BİR İLK: METREKAREYE 6.000 MERMİ DÜŞTÜ</vt:lpstr>
      <vt:lpstr> MERMİLERİN HAVADA ÇARPIŞMA OLASILIĞI NE KADARDIR? HAVADA ÇARPIŞAN MERMİLER…</vt:lpstr>
      <vt:lpstr>PowerPoint Sunusu</vt:lpstr>
      <vt:lpstr>PowerPoint Sunusu</vt:lpstr>
      <vt:lpstr>SAVAŞTA KULLANILAN BAZI MALZEMELER</vt:lpstr>
      <vt:lpstr>KILIÇ VE SÜNGÜLER</vt:lpstr>
      <vt:lpstr>SAVAŞTA KULLANILAN   BAZI MÜHİMMAT ÖRNEKLERİ</vt:lpstr>
      <vt:lpstr>ÇANAKKALE SAVAŞINDA KULLANILAN TÜFEK ÖRNEKLERİ</vt:lpstr>
      <vt:lpstr>PowerPoint Sunusu</vt:lpstr>
      <vt:lpstr>ÇANAKKALE  GENÇLERİN, ÇOCUKLARIN ŞEHİT DÜŞTÜĞÜ YERDİR</vt:lpstr>
      <vt:lpstr>ÇANAKKALE’DE KADIN SAVAŞÇILAR</vt:lpstr>
      <vt:lpstr>ÇANAKKALE CEPHESİNE YARDIM GÖTÜREN TÜRK KADINLARI (yalın ayak, toprak çamur halinde)</vt:lpstr>
      <vt:lpstr>ÇANAKKALE – YEMEK MENÜSÜ</vt:lpstr>
      <vt:lpstr>ANLADILAR Kİ…</vt:lpstr>
      <vt:lpstr>ÇANAKKALE SAVAŞINDA  EN FAZLA ŞEHİT VEREN İLLER: </vt:lpstr>
      <vt:lpstr>ÇANAKKALE SAVAŞININ SONUÇLARI </vt:lpstr>
      <vt:lpstr>PowerPoint Sunusu</vt:lpstr>
      <vt:lpstr>ÇANAKKALE – ZAFER ANITI</vt:lpstr>
      <vt:lpstr>ŞEHİTLERİMİZE VEFA BORÇLUYUZ</vt:lpstr>
      <vt:lpstr>PowerPoint Sunusu</vt:lpstr>
    </vt:vector>
  </TitlesOfParts>
  <Company>dersimiz.com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turkcehocasi.com</dc:title>
  <dc:subject>dersimiz.com</dc:subject>
  <dc:creator>https://turkcehocasi.com/forum</dc:creator>
  <cp:keywords>dersimiz.com</cp:keywords>
  <dc:description>dersimiz.com</dc:description>
  <cp:lastModifiedBy>White</cp:lastModifiedBy>
  <cp:revision>3</cp:revision>
  <dcterms:created xsi:type="dcterms:W3CDTF">2017-02-17T20:38:45Z</dcterms:created>
  <dcterms:modified xsi:type="dcterms:W3CDTF">2022-06-23T07:10:38Z</dcterms:modified>
  <cp:category>dersimiz.com</cp:category>
</cp:coreProperties>
</file>