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23"/>
  </p:notesMasterIdLst>
  <p:handoutMasterIdLst>
    <p:handoutMasterId r:id="rId24"/>
  </p:handoutMasterIdLst>
  <p:sldIdLst>
    <p:sldId id="273" r:id="rId2"/>
    <p:sldId id="256" r:id="rId3"/>
    <p:sldId id="275" r:id="rId4"/>
    <p:sldId id="257" r:id="rId5"/>
    <p:sldId id="276" r:id="rId6"/>
    <p:sldId id="258" r:id="rId7"/>
    <p:sldId id="260" r:id="rId8"/>
    <p:sldId id="261" r:id="rId9"/>
    <p:sldId id="262" r:id="rId10"/>
    <p:sldId id="263" r:id="rId11"/>
    <p:sldId id="277" r:id="rId12"/>
    <p:sldId id="264" r:id="rId13"/>
    <p:sldId id="265" r:id="rId14"/>
    <p:sldId id="278" r:id="rId15"/>
    <p:sldId id="267" r:id="rId16"/>
    <p:sldId id="268" r:id="rId17"/>
    <p:sldId id="269" r:id="rId18"/>
    <p:sldId id="279" r:id="rId19"/>
    <p:sldId id="280" r:id="rId20"/>
    <p:sldId id="270" r:id="rId21"/>
    <p:sldId id="272"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5" d="100"/>
          <a:sy n="155" d="100"/>
        </p:scale>
        <p:origin x="197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D4659EA-84CF-44BB-9971-CE5F525FFF8C}" type="datetimeFigureOut">
              <a:rPr lang="tr-TR"/>
              <a:pPr>
                <a:defRPr/>
              </a:pPr>
              <a:t>26.07.2022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0A5A42-A8E0-4B4B-B85D-EC08541CF9E5}" type="slidenum">
              <a:rPr lang="tr-TR"/>
              <a:pPr>
                <a:defRPr/>
              </a:pPr>
              <a:t>‹#›</a:t>
            </a:fld>
            <a:endParaRPr lang="tr-TR"/>
          </a:p>
        </p:txBody>
      </p:sp>
    </p:spTree>
    <p:extLst>
      <p:ext uri="{BB962C8B-B14F-4D97-AF65-F5344CB8AC3E}">
        <p14:creationId xmlns:p14="http://schemas.microsoft.com/office/powerpoint/2010/main" val="2231437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2F02DA-9527-487E-8440-6CD63820B24B}" type="datetimeFigureOut">
              <a:rPr lang="tr-TR"/>
              <a:pPr>
                <a:defRPr/>
              </a:pPr>
              <a:t>26.07.2022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F44C07-12F4-4405-A1C9-122827379F2A}" type="slidenum">
              <a:rPr lang="tr-TR"/>
              <a:pPr>
                <a:defRPr/>
              </a:pPr>
              <a:t>‹#›</a:t>
            </a:fld>
            <a:endParaRPr lang="tr-TR"/>
          </a:p>
        </p:txBody>
      </p:sp>
    </p:spTree>
    <p:extLst>
      <p:ext uri="{BB962C8B-B14F-4D97-AF65-F5344CB8AC3E}">
        <p14:creationId xmlns:p14="http://schemas.microsoft.com/office/powerpoint/2010/main" val="62770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76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D2B830-25DB-4AEC-AED7-BCBB5070185E}" type="slidenum">
              <a:rPr lang="tr-TR" smtClean="0"/>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86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A5FED-FD35-4A27-9808-7E5E74B77D3F}" type="slidenum">
              <a:rPr lang="tr-TR" smtClean="0"/>
              <a:pPr/>
              <a:t>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p:txBody>
          <a:bodyPr/>
          <a:lstStyle/>
          <a:p>
            <a:pPr>
              <a:defRPr/>
            </a:pPr>
            <a:endParaRPr lang="tr-TR"/>
          </a:p>
        </p:txBody>
      </p:sp>
      <p:sp>
        <p:nvSpPr>
          <p:cNvPr id="27" name="26 Slayt Numarası Yer Tutucusu"/>
          <p:cNvSpPr>
            <a:spLocks noGrp="1"/>
          </p:cNvSpPr>
          <p:nvPr>
            <p:ph type="sldNum" sz="quarter" idx="12"/>
          </p:nvPr>
        </p:nvSpPr>
        <p:spPr/>
        <p:txBody>
          <a:bodyPr/>
          <a:lstStyle/>
          <a:p>
            <a:pPr>
              <a:defRPr/>
            </a:pPr>
            <a:fld id="{295EF042-E922-4446-A0F1-83F809A1952C}"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A682F130-9344-46EF-B978-9A183B2314A6}"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D96160C-464A-411E-A7F8-A9DD0FA0B48E}"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A7BB34FA-A441-4836-AAD2-CF84564F34D3}"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1718642-2CFF-4534-B1F1-7FA959E6E5F4}"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FD355BCA-A525-4121-89E3-D4357CBE00C2}"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58C03A4E-6000-4CA6-A15B-6391B7AF514C}"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A60B4AD5-39C1-4381-A061-8891ECC564D1}"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410C13A7-9505-46FD-97D4-777E5BA178C2}"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86CB1C21-846D-4C9C-A88E-21DCBBF56239}" type="slidenum">
              <a:rPr lang="tr-TR" smtClean="0"/>
              <a:pPr>
                <a:defRPr/>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6C128142-5B9B-4A5A-BB76-A3642EC71C3A}"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76A3BA1-7B45-49B2-ACD7-35067A7EAF56}"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spd="med">
    <p:dissolve/>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0" y="1071546"/>
            <a:ext cx="9144000" cy="4537075"/>
          </a:xfrm>
          <a:prstGeom prst="rect">
            <a:avLst/>
          </a:prstGeom>
        </p:spPr>
        <p:txBody>
          <a:bodyPr wrap="none" fromWordArt="1">
            <a:prstTxWarp prst="textDeflate">
              <a:avLst>
                <a:gd name="adj" fmla="val 26227"/>
              </a:avLst>
            </a:prstTxWarp>
          </a:bodyPr>
          <a:lstStyle/>
          <a:p>
            <a:pPr algn="ctr"/>
            <a:r>
              <a:rPr lang="tr-TR" sz="3600" kern="10" dirty="0">
                <a:ln w="9525">
                  <a:solidFill>
                    <a:srgbClr val="000000"/>
                  </a:solidFill>
                  <a:round/>
                  <a:headEnd/>
                  <a:tailEnd/>
                </a:ln>
                <a:solidFill>
                  <a:srgbClr val="000000"/>
                </a:solidFill>
                <a:latin typeface="Impact"/>
              </a:rPr>
              <a:t>19 MAYIS 1919 </a:t>
            </a:r>
          </a:p>
          <a:p>
            <a:pPr algn="ctr"/>
            <a:r>
              <a:rPr lang="tr-TR" sz="3600" kern="10" dirty="0">
                <a:ln w="9525">
                  <a:solidFill>
                    <a:srgbClr val="000000"/>
                  </a:solidFill>
                  <a:round/>
                  <a:headEnd/>
                  <a:tailEnd/>
                </a:ln>
                <a:solidFill>
                  <a:srgbClr val="000000"/>
                </a:solidFill>
                <a:latin typeface="Impact"/>
              </a:rPr>
              <a:t>ATATÜRK'Ü ANMA , GENÇLİK VE SPOR BAYRAMI</a:t>
            </a:r>
          </a:p>
        </p:txBody>
      </p:sp>
      <p:sp>
        <p:nvSpPr>
          <p:cNvPr id="3" name="2 Slayt Numarası Yer Tutucusu"/>
          <p:cNvSpPr>
            <a:spLocks noGrp="1"/>
          </p:cNvSpPr>
          <p:nvPr>
            <p:ph type="sldNum" sz="quarter" idx="12"/>
          </p:nvPr>
        </p:nvSpPr>
        <p:spPr/>
        <p:txBody>
          <a:bodyPr/>
          <a:lstStyle/>
          <a:p>
            <a:pPr>
              <a:defRPr/>
            </a:pPr>
            <a:fld id="{A7BB34FA-A441-4836-AAD2-CF84564F34D3}" type="slidenum">
              <a:rPr lang="tr-TR" smtClean="0"/>
              <a:pPr>
                <a:defRPr/>
              </a:pPr>
              <a:t>1</a:t>
            </a:fld>
            <a:endParaRPr lang="tr-TR"/>
          </a:p>
        </p:txBody>
      </p:sp>
    </p:spTree>
  </p:cSld>
  <p:clrMapOvr>
    <a:masterClrMapping/>
  </p:clrMapOvr>
  <p:transition spd="slow" advTm="4899">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amsun03_samsunsavasgemisi"/>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14339" name="Rectangle 6"/>
          <p:cNvSpPr>
            <a:spLocks noGrp="1" noChangeArrowheads="1"/>
          </p:cNvSpPr>
          <p:nvPr>
            <p:ph idx="1"/>
          </p:nvPr>
        </p:nvSpPr>
        <p:spPr>
          <a:xfrm>
            <a:off x="0" y="2997200"/>
            <a:ext cx="9144000" cy="3860800"/>
          </a:xfrm>
        </p:spPr>
        <p:txBody>
          <a:bodyPr/>
          <a:lstStyle/>
          <a:p>
            <a:pPr eaLnBrk="1" hangingPunct="1">
              <a:lnSpc>
                <a:spcPct val="90000"/>
              </a:lnSpc>
              <a:buFontTx/>
              <a:buNone/>
            </a:pPr>
            <a:r>
              <a:rPr lang="tr-TR" sz="2400" b="1" dirty="0" smtClean="0">
                <a:solidFill>
                  <a:schemeClr val="tx2">
                    <a:lumMod val="50000"/>
                  </a:schemeClr>
                </a:solidFill>
                <a:latin typeface="Comic Sans MS" pitchFamily="66" charset="0"/>
              </a:rPr>
              <a:t>   18 Mayıs 1919 Pazartesi günüyse beklenen yolculuğun sonuna gelinir. Yolcular Kalyon Burnu denilen yerden sandallarla Merkez iskelesine çıkarılırlar. Bu sandallardan birinin sahibi olan İsmail Yurtsever anılarında, o zaman için Atatürk’ü tanımadığını söyler, Atatürk’ü sandalda ve Samsun’da iken geniş yakalı lejyon kaputu ve başında kalpakla gördüğünü anlatır. Atatürk, İstanbul’dan başlayan ve Samsun’da sona eren yolculuk esnasında, görevli bir askerdi ve giyimi de buna uygundu ancak Samsun’a ayak bastığı günden birkaç gün sonra asker değil, sivil olarak hareket edecekti.</a:t>
            </a: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10</a:t>
            </a:fld>
            <a:endParaRPr lang="tr-TR"/>
          </a:p>
        </p:txBody>
      </p:sp>
    </p:spTree>
  </p:cSld>
  <p:clrMapOvr>
    <a:masterClrMapping/>
  </p:clrMapOvr>
  <p:transition spd="slow" advTm="31372">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pPr eaLnBrk="1" hangingPunct="1"/>
            <a:endParaRPr lang="tr-TR" smtClean="0"/>
          </a:p>
        </p:txBody>
      </p:sp>
      <p:pic>
        <p:nvPicPr>
          <p:cNvPr id="15363" name="3 İçerik Yer Tutucusu" descr="19_mayis_by_meridiann-d4p5h7n.jpg"/>
          <p:cNvPicPr>
            <a:picLocks noGrp="1" noChangeAspect="1"/>
          </p:cNvPicPr>
          <p:nvPr>
            <p:ph idx="1"/>
          </p:nvPr>
        </p:nvPicPr>
        <p:blipFill>
          <a:blip r:embed="rId2" cstate="print"/>
          <a:srcRect/>
          <a:stretch>
            <a:fillRect/>
          </a:stretch>
        </p:blipFill>
        <p:spPr>
          <a:xfrm>
            <a:off x="0" y="0"/>
            <a:ext cx="9144000" cy="6858000"/>
          </a:xfrm>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11</a:t>
            </a:fld>
            <a:endParaRPr lang="tr-TR"/>
          </a:p>
        </p:txBody>
      </p:sp>
    </p:spTree>
  </p:cSld>
  <p:clrMapOvr>
    <a:masterClrMapping/>
  </p:clrMapOvr>
  <p:transition spd="med" advTm="5787">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0" y="0"/>
            <a:ext cx="5580063" cy="6858000"/>
          </a:xfrm>
        </p:spPr>
        <p:txBody>
          <a:bodyPr/>
          <a:lstStyle/>
          <a:p>
            <a:pPr eaLnBrk="1" hangingPunct="1">
              <a:lnSpc>
                <a:spcPct val="90000"/>
              </a:lnSpc>
              <a:buFontTx/>
              <a:buNone/>
            </a:pPr>
            <a:r>
              <a:rPr lang="tr-TR" sz="2000" b="1" smtClean="0">
                <a:latin typeface="Comic Sans MS" pitchFamily="66" charset="0"/>
              </a:rPr>
              <a:t>    </a:t>
            </a:r>
          </a:p>
          <a:p>
            <a:pPr eaLnBrk="1" hangingPunct="1">
              <a:lnSpc>
                <a:spcPct val="90000"/>
              </a:lnSpc>
              <a:buFontTx/>
              <a:buNone/>
            </a:pPr>
            <a:endParaRPr lang="tr-TR" sz="2000" b="1" smtClean="0">
              <a:latin typeface="Comic Sans MS" pitchFamily="66" charset="0"/>
            </a:endParaRPr>
          </a:p>
          <a:p>
            <a:pPr eaLnBrk="1" hangingPunct="1">
              <a:lnSpc>
                <a:spcPct val="90000"/>
              </a:lnSpc>
              <a:buFontTx/>
              <a:buNone/>
            </a:pPr>
            <a:endParaRPr lang="tr-TR" sz="2000" b="1" smtClean="0">
              <a:latin typeface="Comic Sans MS" pitchFamily="66" charset="0"/>
            </a:endParaRPr>
          </a:p>
          <a:p>
            <a:pPr eaLnBrk="1" hangingPunct="1">
              <a:lnSpc>
                <a:spcPct val="90000"/>
              </a:lnSpc>
              <a:buFontTx/>
              <a:buNone/>
            </a:pPr>
            <a:r>
              <a:rPr lang="tr-TR" sz="2000" b="1" smtClean="0">
                <a:latin typeface="Comic Sans MS" pitchFamily="66" charset="0"/>
              </a:rPr>
              <a:t>   </a:t>
            </a:r>
          </a:p>
          <a:p>
            <a:pPr eaLnBrk="1" hangingPunct="1">
              <a:lnSpc>
                <a:spcPct val="90000"/>
              </a:lnSpc>
              <a:buFontTx/>
              <a:buNone/>
            </a:pPr>
            <a:r>
              <a:rPr lang="tr-TR" sz="2000" b="1" smtClean="0">
                <a:latin typeface="Comic Sans MS" pitchFamily="66" charset="0"/>
              </a:rPr>
              <a:t>   Atatürk’ün Samsun’a çıkışında gördüğü manzara pek parlak değildi. Şehirde İngiliz işgal kuvvetleri vardı. Pontusçular sokaklarda kol geziyordu. Halk kendisini koruyamayacak durumdaydı. Atatürk bugün müze haline getirilen Hıntıka Palas’ta kaldıkları süre içinde hep bu sorunları düşündü, yolculukta geçirdiği uykusuz geceler sona ermemişti; şimdi de burada uykusuz geceler başlıyordu. Ama O’nda ve O’nun gibi düşünenlerde bu azim oldukça hiçbir engel aşılmaz değildi.</a:t>
            </a:r>
          </a:p>
        </p:txBody>
      </p:sp>
      <p:pic>
        <p:nvPicPr>
          <p:cNvPr id="16387" name="Picture 4" descr="29780_0"/>
          <p:cNvPicPr>
            <a:picLocks noChangeAspect="1" noChangeArrowheads="1"/>
          </p:cNvPicPr>
          <p:nvPr/>
        </p:nvPicPr>
        <p:blipFill>
          <a:blip r:embed="rId2" cstate="print"/>
          <a:srcRect/>
          <a:stretch>
            <a:fillRect/>
          </a:stretch>
        </p:blipFill>
        <p:spPr bwMode="auto">
          <a:xfrm>
            <a:off x="5724525" y="0"/>
            <a:ext cx="3419475"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12</a:t>
            </a:fld>
            <a:endParaRPr lang="tr-TR"/>
          </a:p>
        </p:txBody>
      </p:sp>
    </p:spTree>
  </p:cSld>
  <p:clrMapOvr>
    <a:masterClrMapping/>
  </p:clrMapOvr>
  <p:transition spd="slow" advTm="23868">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0" y="0"/>
            <a:ext cx="5219700" cy="6858000"/>
          </a:xfrm>
        </p:spPr>
        <p:txBody>
          <a:bodyPr/>
          <a:lstStyle/>
          <a:p>
            <a:pPr eaLnBrk="1" hangingPunct="1">
              <a:lnSpc>
                <a:spcPct val="80000"/>
              </a:lnSpc>
              <a:buFontTx/>
              <a:buNone/>
            </a:pPr>
            <a:r>
              <a:rPr lang="tr-TR" sz="2000" b="1" smtClean="0">
                <a:latin typeface="Comic Sans MS" pitchFamily="66" charset="0"/>
              </a:rPr>
              <a:t>   </a:t>
            </a:r>
          </a:p>
          <a:p>
            <a:pPr eaLnBrk="1" hangingPunct="1">
              <a:lnSpc>
                <a:spcPct val="80000"/>
              </a:lnSpc>
              <a:buFontTx/>
              <a:buNone/>
            </a:pPr>
            <a:endParaRPr lang="tr-TR" sz="2000" b="1" smtClean="0">
              <a:latin typeface="Comic Sans MS" pitchFamily="66" charset="0"/>
            </a:endParaRPr>
          </a:p>
          <a:p>
            <a:pPr eaLnBrk="1" hangingPunct="1">
              <a:lnSpc>
                <a:spcPct val="80000"/>
              </a:lnSpc>
              <a:buFontTx/>
              <a:buNone/>
            </a:pPr>
            <a:endParaRPr lang="tr-TR" sz="2000" b="1" smtClean="0">
              <a:latin typeface="Comic Sans MS" pitchFamily="66" charset="0"/>
            </a:endParaRPr>
          </a:p>
          <a:p>
            <a:pPr eaLnBrk="1" hangingPunct="1">
              <a:lnSpc>
                <a:spcPct val="80000"/>
              </a:lnSpc>
              <a:buFontTx/>
              <a:buNone/>
            </a:pPr>
            <a:r>
              <a:rPr lang="tr-TR" sz="2000" b="1" smtClean="0">
                <a:latin typeface="Comic Sans MS" pitchFamily="66" charset="0"/>
              </a:rPr>
              <a:t>   Bu yolculuk Türk Milleti için bir dönüm noktası, kurtuluşun başlangıcıydı. Atatürk, Millî Mücadele’yi başlatmak üzere Samsun’da Anadolu topraklarına ayak bastığı 19 Mayıs 1919 tarihinin önemi nedeniyle bu günü Türk gençliğine armağan etti. Atatürk: “Gençler! Benim gelecekteki emellerimi gerçekleştirmeyi üstlenen gençler! Bir gün bu memleketi sizin gibi beni anlamış bir gençliğe bırakacağımdan dolayı çok memnun ve mesudum” derken Türk gençliğine olan güveni ifade ediyordu. O’nun şu sözleri de hepimiz için bir rehber olmalıdır: </a:t>
            </a:r>
            <a:r>
              <a:rPr lang="tr-TR" sz="2400" b="1" i="1" smtClean="0">
                <a:solidFill>
                  <a:srgbClr val="FF3300"/>
                </a:solidFill>
                <a:latin typeface="Comic Sans MS" pitchFamily="66" charset="0"/>
              </a:rPr>
              <a:t>“Beni görmek demek, mutlaka yüzümü görmek değildir. Benim fikirlerimi benim duygularımı anlıyorsanız ve hissediyorsanız, bu kâfidir”.</a:t>
            </a:r>
          </a:p>
        </p:txBody>
      </p:sp>
      <p:pic>
        <p:nvPicPr>
          <p:cNvPr id="17411" name="Picture 4" descr="page"/>
          <p:cNvPicPr>
            <a:picLocks noChangeAspect="1" noChangeArrowheads="1"/>
          </p:cNvPicPr>
          <p:nvPr/>
        </p:nvPicPr>
        <p:blipFill>
          <a:blip r:embed="rId2" cstate="print"/>
          <a:srcRect/>
          <a:stretch>
            <a:fillRect/>
          </a:stretch>
        </p:blipFill>
        <p:spPr bwMode="auto">
          <a:xfrm>
            <a:off x="5364163" y="0"/>
            <a:ext cx="3779837"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13</a:t>
            </a:fld>
            <a:endParaRPr lang="tr-TR"/>
          </a:p>
        </p:txBody>
      </p:sp>
    </p:spTree>
  </p:cSld>
  <p:clrMapOvr>
    <a:masterClrMapping/>
  </p:clrMapOvr>
  <p:transition spd="slow" advTm="27004">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endParaRPr lang="tr-TR" smtClean="0"/>
          </a:p>
        </p:txBody>
      </p:sp>
      <p:pic>
        <p:nvPicPr>
          <p:cNvPr id="18435" name="5 İçerik Yer Tutucusu" descr="2vdih6x.jpg"/>
          <p:cNvPicPr>
            <a:picLocks noGrp="1" noChangeAspect="1"/>
          </p:cNvPicPr>
          <p:nvPr>
            <p:ph idx="1"/>
          </p:nvPr>
        </p:nvPicPr>
        <p:blipFill>
          <a:blip r:embed="rId2" cstate="print"/>
          <a:srcRect/>
          <a:stretch>
            <a:fillRect/>
          </a:stretch>
        </p:blipFill>
        <p:spPr>
          <a:xfrm>
            <a:off x="0" y="0"/>
            <a:ext cx="9144000" cy="7116763"/>
          </a:xfrm>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14</a:t>
            </a:fld>
            <a:endParaRPr lang="tr-TR"/>
          </a:p>
        </p:txBody>
      </p:sp>
    </p:spTree>
  </p:cSld>
  <p:clrMapOvr>
    <a:masterClrMapping/>
  </p:clrMapOvr>
  <p:transition spd="med" advTm="6895">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normAutofit fontScale="90000"/>
          </a:bodyPr>
          <a:lstStyle/>
          <a:p>
            <a:pPr eaLnBrk="1" fontAlgn="auto" hangingPunct="1">
              <a:spcAft>
                <a:spcPts val="0"/>
              </a:spcAft>
              <a:defRPr/>
            </a:pPr>
            <a:r>
              <a:rPr lang="tr-TR" sz="2400" b="1" smtClean="0">
                <a:solidFill>
                  <a:srgbClr val="FF3300"/>
                </a:solidFill>
                <a:effectLst>
                  <a:outerShdw blurRad="38100" dist="38100" dir="2700000" algn="tl">
                    <a:srgbClr val="C0C0C0"/>
                  </a:outerShdw>
                </a:effectLst>
                <a:latin typeface="Microsoft Sans Serif" pitchFamily="34" charset="0"/>
              </a:rPr>
              <a:t>19 Mayıs Atatürk`ü Anma, Gençlik ve Spor Bayramı olarak kutlanması ile ilgili Atatürk’ün söyleyişi anısı</a:t>
            </a:r>
            <a:r>
              <a:rPr lang="tr-TR" smtClean="0"/>
              <a:t> </a:t>
            </a:r>
          </a:p>
        </p:txBody>
      </p:sp>
      <p:sp>
        <p:nvSpPr>
          <p:cNvPr id="19459" name="Rectangle 6"/>
          <p:cNvSpPr>
            <a:spLocks noGrp="1" noChangeArrowheads="1"/>
          </p:cNvSpPr>
          <p:nvPr>
            <p:ph idx="1"/>
          </p:nvPr>
        </p:nvSpPr>
        <p:spPr>
          <a:xfrm>
            <a:off x="0" y="1196975"/>
            <a:ext cx="8748713" cy="5661025"/>
          </a:xfrm>
        </p:spPr>
        <p:txBody>
          <a:bodyPr/>
          <a:lstStyle/>
          <a:p>
            <a:pPr eaLnBrk="1" hangingPunct="1">
              <a:lnSpc>
                <a:spcPct val="80000"/>
              </a:lnSpc>
              <a:buFontTx/>
              <a:buNone/>
            </a:pPr>
            <a:r>
              <a:rPr lang="tr-TR" sz="1600" b="1" smtClean="0">
                <a:latin typeface="Comic Sans MS" pitchFamily="66" charset="0"/>
              </a:rPr>
              <a:t>      Atatürk İşte Ben O Gün Doğdum.19 Mayıs</a:t>
            </a:r>
          </a:p>
          <a:p>
            <a:pPr eaLnBrk="1" hangingPunct="1">
              <a:lnSpc>
                <a:spcPct val="80000"/>
              </a:lnSpc>
              <a:buFontTx/>
              <a:buNone/>
            </a:pPr>
            <a:r>
              <a:rPr lang="tr-TR" sz="1600" b="1" smtClean="0">
                <a:latin typeface="Comic Sans MS" pitchFamily="66" charset="0"/>
              </a:rPr>
              <a:t>      “… Bir aralık yanımıza tıknazca bir zad geldi. “Halkevi” başkanlarından imiş.Paşaya:</a:t>
            </a:r>
            <a:br>
              <a:rPr lang="tr-TR" sz="1600" b="1" smtClean="0">
                <a:latin typeface="Comic Sans MS" pitchFamily="66" charset="0"/>
              </a:rPr>
            </a:br>
            <a:r>
              <a:rPr lang="tr-TR" sz="1600" b="1" smtClean="0">
                <a:latin typeface="Comic Sans MS" pitchFamily="66" charset="0"/>
              </a:rPr>
              <a:t>“Paşam hangi günde,hangi ayda doğdunuz?Bunu lütfeder misiniz ? dedi.</a:t>
            </a:r>
            <a:br>
              <a:rPr lang="tr-TR" sz="1600" b="1" smtClean="0">
                <a:latin typeface="Comic Sans MS" pitchFamily="66" charset="0"/>
              </a:rPr>
            </a:br>
            <a:r>
              <a:rPr lang="tr-TR" sz="1600" b="1" smtClean="0">
                <a:latin typeface="Comic Sans MS" pitchFamily="66" charset="0"/>
              </a:rPr>
              <a:t>Bu soru üzerine ATATÜRK’ün rengi değişti .Fakat bu saf adama bir şey söylemekte istemedi.ATATÜRK doğum gününün kutlanmasını istemiyordu. Çünkü Padişahların doğum günü Vehet -i Hazret-i ,hazreti Padişah adı ile donanma yapılır,şehirlerde geceleri eğlenceler yapılırdı.O Mustafa KEMAL’ Kİ Padişahlığı kaldırmış ,şimdi de onlar gibi doğum günü bayramımı yapacaktı.Bu imkânsızdı.Buna pek çok kızdı.Fakat bir şeyde söylemedi.Ani olarak mavi gözlerini bana dikti.Hırslı görünüyordu.Ben bir suç işlemiş gibi,içimden sarsıldım.ATATÜRK sert ve ani olarak bana sordu:</a:t>
            </a:r>
            <a:br>
              <a:rPr lang="tr-TR" sz="1600" b="1" smtClean="0">
                <a:latin typeface="Comic Sans MS" pitchFamily="66" charset="0"/>
              </a:rPr>
            </a:br>
            <a:r>
              <a:rPr lang="tr-TR" sz="1600" b="1" smtClean="0">
                <a:latin typeface="Comic Sans MS" pitchFamily="66" charset="0"/>
              </a:rPr>
              <a:t>“ SÖYLE BEN NE ZAMAN DOĞDUM?”</a:t>
            </a:r>
            <a:br>
              <a:rPr lang="tr-TR" sz="1600" b="1" smtClean="0">
                <a:latin typeface="Comic Sans MS" pitchFamily="66" charset="0"/>
              </a:rPr>
            </a:br>
            <a:r>
              <a:rPr lang="tr-TR" sz="1600" b="1" smtClean="0">
                <a:latin typeface="Comic Sans MS" pitchFamily="66" charset="0"/>
              </a:rPr>
              <a:t>Ben Ata’nın kardeşi değildim.sınıf arkadaşı veya yaşıtı da değildim.Bu soruşta bir mana aradım.O anda hafızamda “NUTUK” un birinci sahifesindeki “19-MAYIS-1919’da Samsun’a çıktım cümlesi belirdi.bir hazır ol vaziyeti alarak:</a:t>
            </a:r>
            <a:br>
              <a:rPr lang="tr-TR" sz="1600" b="1" smtClean="0">
                <a:latin typeface="Comic Sans MS" pitchFamily="66" charset="0"/>
              </a:rPr>
            </a:br>
            <a:r>
              <a:rPr lang="tr-TR" sz="1600" b="1" smtClean="0">
                <a:latin typeface="Comic Sans MS" pitchFamily="66" charset="0"/>
              </a:rPr>
              <a:t>“ 19-MAYIS- 1919’da doğdunuz Paşa Hazretleri”dedim.Bu cevap ATATÜRK’ün gerilen yüz hatlarının yumuşamasına yetti.O zata dönerek:</a:t>
            </a:r>
            <a:br>
              <a:rPr lang="tr-TR" sz="1600" b="1" smtClean="0">
                <a:latin typeface="Comic Sans MS" pitchFamily="66" charset="0"/>
              </a:rPr>
            </a:br>
            <a:r>
              <a:rPr lang="tr-TR" sz="1600" b="1" smtClean="0">
                <a:latin typeface="Comic Sans MS" pitchFamily="66" charset="0"/>
              </a:rPr>
              <a:t>“ İŞTE BEN O GÜN DOĞDUM “diyerek , 19-MAYIS ‘ ın kutlanmasını işaret etmiş oldular. ATATÜRK,hayata gelişini,istiklâl savaşına atıldığı günü seçmişti.</a:t>
            </a:r>
            <a:br>
              <a:rPr lang="tr-TR" sz="1600" b="1" smtClean="0">
                <a:latin typeface="Comic Sans MS" pitchFamily="66" charset="0"/>
              </a:rPr>
            </a:br>
            <a:r>
              <a:rPr lang="tr-TR" sz="1600" b="1" smtClean="0">
                <a:latin typeface="Comic Sans MS" pitchFamily="66" charset="0"/>
              </a:rPr>
              <a:t>ATATÜRK’ün tarihi nutkuna bakılırsa,daha önce 19- MAYIS’ TAN bahsettiği hiç görülmemiştir.İmparatorluk devri hatıralarını silip atmıştı Hatta çocukluk devrini bile belirtmemiştir.Bundan anlaşıldığına göre,o doğumunu 19- MAYIS olarak kabul etmişti.</a:t>
            </a: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15</a:t>
            </a:fld>
            <a:endParaRPr lang="tr-TR"/>
          </a:p>
        </p:txBody>
      </p:sp>
    </p:spTree>
  </p:cSld>
  <p:clrMapOvr>
    <a:masterClrMapping/>
  </p:clrMapOvr>
  <p:transition spd="slow" advTm="71215">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Başlık"/>
          <p:cNvSpPr>
            <a:spLocks noGrp="1"/>
          </p:cNvSpPr>
          <p:nvPr>
            <p:ph type="title"/>
          </p:nvPr>
        </p:nvSpPr>
        <p:spPr/>
        <p:txBody>
          <a:bodyPr/>
          <a:lstStyle/>
          <a:p>
            <a:pPr eaLnBrk="1" hangingPunct="1"/>
            <a:endParaRPr lang="tr-TR" smtClean="0"/>
          </a:p>
        </p:txBody>
      </p:sp>
      <p:pic>
        <p:nvPicPr>
          <p:cNvPr id="20483" name="4 İçerik Yer Tutucusu" descr="19mayis-1.jpg"/>
          <p:cNvPicPr>
            <a:picLocks noGrp="1" noChangeAspect="1"/>
          </p:cNvPicPr>
          <p:nvPr>
            <p:ph idx="1"/>
          </p:nvPr>
        </p:nvPicPr>
        <p:blipFill>
          <a:blip r:embed="rId2" cstate="print"/>
          <a:srcRect/>
          <a:stretch>
            <a:fillRect/>
          </a:stretch>
        </p:blipFill>
        <p:spPr>
          <a:xfrm>
            <a:off x="0" y="0"/>
            <a:ext cx="9144000" cy="6858000"/>
          </a:xfrm>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16</a:t>
            </a:fld>
            <a:endParaRPr lang="tr-TR"/>
          </a:p>
        </p:txBody>
      </p:sp>
    </p:spTree>
  </p:cSld>
  <p:clrMapOvr>
    <a:masterClrMapping/>
  </p:clrMapOvr>
  <p:transition spd="slow" advTm="15850">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5292725" y="188913"/>
            <a:ext cx="3851275" cy="6669087"/>
          </a:xfrm>
        </p:spPr>
        <p:txBody>
          <a:bodyPr/>
          <a:lstStyle/>
          <a:p>
            <a:pPr eaLnBrk="1" hangingPunct="1">
              <a:lnSpc>
                <a:spcPct val="80000"/>
              </a:lnSpc>
              <a:buFontTx/>
              <a:buNone/>
            </a:pPr>
            <a:r>
              <a:rPr lang="tr-TR" sz="1800" b="1" smtClean="0">
                <a:latin typeface="Comic Sans MS" pitchFamily="66" charset="0"/>
              </a:rPr>
              <a:t>  Atatürk Türk gençliğini seviyor, onlara güveniyor ve Türkiye’nin</a:t>
            </a:r>
          </a:p>
          <a:p>
            <a:pPr eaLnBrk="1" hangingPunct="1">
              <a:lnSpc>
                <a:spcPct val="80000"/>
              </a:lnSpc>
              <a:buFontTx/>
              <a:buNone/>
            </a:pPr>
            <a:r>
              <a:rPr lang="tr-TR" sz="1800" b="1" smtClean="0">
                <a:latin typeface="Comic Sans MS" pitchFamily="66" charset="0"/>
              </a:rPr>
              <a:t>   geleceğini onların ellerine bırakmaya çekinmiyordu. Gençliğe bıraktığı bu önemli görevi söylevinde şöyle dile getiriyordu Atatürk: “Ey Türk Gençliği! Birinci ödevin; Türk bağımsızlığını, Türk Cumhuriyetini sonsuzluğa değin korumak ve savunmaktır. Varlığının ve geleceğinin biricik temeli budur. Bu temel senin en değerli güven kaynağındır.”</a:t>
            </a:r>
          </a:p>
          <a:p>
            <a:pPr eaLnBrk="1" hangingPunct="1">
              <a:lnSpc>
                <a:spcPct val="80000"/>
              </a:lnSpc>
              <a:buFontTx/>
              <a:buNone/>
            </a:pPr>
            <a:r>
              <a:rPr lang="tr-TR" sz="1800" b="1" smtClean="0">
                <a:latin typeface="Comic Sans MS" pitchFamily="66" charset="0"/>
              </a:rPr>
              <a:t>   Atatürk, “Sağlam kafa sağlam vücutta bulunur!” sözü ile başarılı olabilmenin bir koşulunun da sağlıklı olmak olduğunu, sağlıklı olmak için de spor yapmak gerektiğini vurgulamıştır.</a:t>
            </a:r>
          </a:p>
          <a:p>
            <a:pPr eaLnBrk="1" hangingPunct="1">
              <a:lnSpc>
                <a:spcPct val="80000"/>
              </a:lnSpc>
              <a:buFontTx/>
              <a:buNone/>
            </a:pPr>
            <a:r>
              <a:rPr lang="tr-TR" sz="1800" b="1" smtClean="0">
                <a:latin typeface="Comic Sans MS" pitchFamily="66" charset="0"/>
              </a:rPr>
              <a:t>   Her yıl 19 Mayıs günü Gençlik ve Spor Bayramımız yurdun her yanında spor gösterileri ve törenlerle kutlanır.</a:t>
            </a:r>
          </a:p>
        </p:txBody>
      </p:sp>
      <p:pic>
        <p:nvPicPr>
          <p:cNvPr id="21507" name="Picture 4" descr="6"/>
          <p:cNvPicPr>
            <a:picLocks noChangeAspect="1" noChangeArrowheads="1"/>
          </p:cNvPicPr>
          <p:nvPr/>
        </p:nvPicPr>
        <p:blipFill>
          <a:blip r:embed="rId2" cstate="print"/>
          <a:srcRect/>
          <a:stretch>
            <a:fillRect/>
          </a:stretch>
        </p:blipFill>
        <p:spPr bwMode="auto">
          <a:xfrm>
            <a:off x="0" y="0"/>
            <a:ext cx="51562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17</a:t>
            </a:fld>
            <a:endParaRPr lang="tr-TR"/>
          </a:p>
        </p:txBody>
      </p:sp>
    </p:spTree>
  </p:cSld>
  <p:clrMapOvr>
    <a:masterClrMapping/>
  </p:clrMapOvr>
  <p:transition spd="slow" advTm="39312">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normAutofit/>
          </a:bodyPr>
          <a:lstStyle/>
          <a:p>
            <a:r>
              <a:rPr lang="tr-TR" sz="5400" b="1" dirty="0" smtClean="0">
                <a:solidFill>
                  <a:srgbClr val="FF0000"/>
                </a:solidFill>
              </a:rPr>
              <a:t>ATATÜRK VE SANAT:</a:t>
            </a:r>
            <a:endParaRPr lang="tr-TR" dirty="0"/>
          </a:p>
        </p:txBody>
      </p:sp>
      <p:sp>
        <p:nvSpPr>
          <p:cNvPr id="3" name="2 İçerik Yer Tutucusu"/>
          <p:cNvSpPr>
            <a:spLocks noGrp="1"/>
          </p:cNvSpPr>
          <p:nvPr>
            <p:ph idx="1"/>
          </p:nvPr>
        </p:nvSpPr>
        <p:spPr/>
        <p:txBody>
          <a:bodyPr>
            <a:normAutofit/>
          </a:bodyPr>
          <a:lstStyle/>
          <a:p>
            <a:r>
              <a:rPr lang="tr-TR" sz="1800" b="1" dirty="0" smtClean="0">
                <a:solidFill>
                  <a:srgbClr val="0070C0"/>
                </a:solidFill>
              </a:rPr>
              <a:t>ATATÜRK’ÜN SANATA VE SANATÇIYA VERDİĞİ ÖNEM</a:t>
            </a:r>
            <a:r>
              <a:rPr lang="tr-TR" sz="1800" dirty="0" smtClean="0">
                <a:solidFill>
                  <a:srgbClr val="FF0000"/>
                </a:solidFill>
              </a:rPr>
              <a:t> </a:t>
            </a:r>
            <a:r>
              <a:rPr lang="tr-TR" sz="1800" dirty="0" smtClean="0"/>
              <a:t/>
            </a:r>
            <a:br>
              <a:rPr lang="tr-TR" sz="1800" dirty="0" smtClean="0"/>
            </a:br>
            <a:endParaRPr lang="tr-TR" sz="1800" dirty="0" smtClean="0"/>
          </a:p>
          <a:p>
            <a:r>
              <a:rPr lang="tr-TR" sz="1800" dirty="0" smtClean="0"/>
              <a:t>Atatürk, sanatı seven, sanatçılara değer veren ve onları destekleyen bir devlet adamıdır. Çocukluğundan itibaren sanata ilgi duymuş ve sanatın bazı dallarıyla çok yakından ilgilenmiştir. Gençliğinde şiir ve edebiyata yakınlık duymuş, Namık Kemal'in şiirlerini okumuş ve ondan etkilenmiştir.</a:t>
            </a:r>
            <a:br>
              <a:rPr lang="tr-TR" sz="1800" dirty="0" smtClean="0"/>
            </a:br>
            <a:r>
              <a:rPr lang="tr-TR" sz="1800" dirty="0" smtClean="0"/>
              <a:t>Atatürk'ün kaleme aldığı ve 1927 yılında Türkiye Büyük Millet Meclisinde okuduğu "Nutuk" adlı eseri, Atatürk'ün en büyük edebî eseridir. Yazmış olduğu "Oğuz Oğulları" adlı şiir de Atatürk'ün şiir konusundaki yeteneğini sergileyen ve her Türk'ün okuması gereken bir eserdir.</a:t>
            </a:r>
            <a:br>
              <a:rPr lang="tr-TR" sz="1800" dirty="0" smtClean="0"/>
            </a:br>
            <a:r>
              <a:rPr lang="tr-TR" sz="1800" dirty="0" smtClean="0"/>
              <a:t>Atatürk, şiir ve edebiyat dışında müziğe de büyük bir ilgi duymuştur. Şarkı ve türküleri dinlemekten büyük bir zevk alan Atatürk, zaman zaman okunan şarkılara eşlik etmiş, oynanan halk oyunlarına katılmıştır. Bazı Rumeli türküleri, onun sesinden notalara dökülmüş ve müzik repertuarımızda yer almıştır.</a:t>
            </a:r>
          </a:p>
          <a:p>
            <a:endParaRPr lang="tr-TR" dirty="0"/>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18</a:t>
            </a:fld>
            <a:endParaRPr lang="tr-T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p:txBody>
          <a:bodyPr>
            <a:normAutofit/>
          </a:bodyPr>
          <a:lstStyle/>
          <a:p>
            <a:pPr algn="ctr"/>
            <a:r>
              <a:rPr lang="tr-TR" sz="2000" dirty="0" smtClean="0">
                <a:solidFill>
                  <a:srgbClr val="FF0000"/>
                </a:solidFill>
                <a:latin typeface="Source Sans Pro"/>
              </a:rPr>
              <a:t>“</a:t>
            </a:r>
            <a:r>
              <a:rPr lang="tr-TR" sz="2000" b="1" dirty="0" smtClean="0">
                <a:solidFill>
                  <a:srgbClr val="FF0000"/>
                </a:solidFill>
                <a:latin typeface="Source Sans Pro"/>
              </a:rPr>
              <a:t>Sanatsız kalan bir milletin, hayat damarlarından biri kopmuş demektir</a:t>
            </a:r>
            <a:r>
              <a:rPr lang="tr-TR" sz="3600" b="1" dirty="0" smtClean="0">
                <a:solidFill>
                  <a:srgbClr val="FF0000"/>
                </a:solidFill>
                <a:latin typeface="Source Sans Pro"/>
              </a:rPr>
              <a:t>.”</a:t>
            </a:r>
            <a:endParaRPr lang="tr-TR" sz="3600" b="1" dirty="0">
              <a:solidFill>
                <a:srgbClr val="FF0000"/>
              </a:solidFill>
            </a:endParaRPr>
          </a:p>
        </p:txBody>
      </p:sp>
      <p:pic>
        <p:nvPicPr>
          <p:cNvPr id="7" name="6 Resim Yer Tutucusu" descr="atatürkün-sanatla-ilgili-sözleri-e1353625921841.jpg"/>
          <p:cNvPicPr>
            <a:picLocks noGrp="1" noChangeAspect="1"/>
          </p:cNvPicPr>
          <p:nvPr>
            <p:ph type="pic" idx="1"/>
          </p:nvPr>
        </p:nvPicPr>
        <p:blipFill>
          <a:blip r:embed="rId2" cstate="print"/>
          <a:srcRect l="6308" r="6308"/>
          <a:stretch>
            <a:fillRect/>
          </a:stretch>
        </p:blipFill>
        <p:spPr/>
      </p:pic>
      <p:sp>
        <p:nvSpPr>
          <p:cNvPr id="4" name="3 Slayt Numarası Yer Tutucusu"/>
          <p:cNvSpPr>
            <a:spLocks noGrp="1"/>
          </p:cNvSpPr>
          <p:nvPr>
            <p:ph type="sldNum" sz="quarter" idx="12"/>
          </p:nvPr>
        </p:nvSpPr>
        <p:spPr/>
        <p:txBody>
          <a:bodyPr/>
          <a:lstStyle/>
          <a:p>
            <a:pPr>
              <a:defRPr/>
            </a:pPr>
            <a:fld id="{6C128142-5B9B-4A5A-BB76-A3642EC71C3A}" type="slidenum">
              <a:rPr lang="tr-TR" smtClean="0"/>
              <a:pPr>
                <a:defRPr/>
              </a:pPr>
              <a:t>19</a:t>
            </a:fld>
            <a:endParaRPr lang="tr-T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6 Metin Yer Tutucusu"/>
          <p:cNvSpPr>
            <a:spLocks noGrp="1"/>
          </p:cNvSpPr>
          <p:nvPr>
            <p:ph type="body" sz="half" idx="2"/>
          </p:nvPr>
        </p:nvSpPr>
        <p:spPr>
          <a:xfrm>
            <a:off x="468313" y="1916113"/>
            <a:ext cx="2590800" cy="2179637"/>
          </a:xfrm>
        </p:spPr>
        <p:txBody>
          <a:bodyPr>
            <a:normAutofit/>
          </a:bodyPr>
          <a:lstStyle/>
          <a:p>
            <a:pPr eaLnBrk="1" hangingPunct="1"/>
            <a:r>
              <a:rPr lang="tr-TR" sz="2400" smtClean="0"/>
              <a:t>ULU ÖNDERİMİZ MUSTAFA KEMAL ATATÜRK’Ü SAYGI İLE ANIYORUZ…</a:t>
            </a:r>
          </a:p>
        </p:txBody>
      </p:sp>
      <p:pic>
        <p:nvPicPr>
          <p:cNvPr id="6147" name="4 İçerik Yer Tutucusu" descr="19mayıs.JPG"/>
          <p:cNvPicPr>
            <a:picLocks noGrp="1" noChangeAspect="1"/>
          </p:cNvPicPr>
          <p:nvPr>
            <p:ph type="pic" idx="1"/>
          </p:nvPr>
        </p:nvPicPr>
        <p:blipFill>
          <a:blip r:embed="rId2" cstate="print"/>
          <a:srcRect l="10837" r="10837"/>
          <a:stretch>
            <a:fillRect/>
          </a:stretch>
        </p:blipFill>
        <p:spPr/>
      </p:pic>
      <p:sp>
        <p:nvSpPr>
          <p:cNvPr id="4" name="3 Slayt Numarası Yer Tutucusu"/>
          <p:cNvSpPr>
            <a:spLocks noGrp="1"/>
          </p:cNvSpPr>
          <p:nvPr>
            <p:ph type="sldNum" sz="quarter" idx="12"/>
          </p:nvPr>
        </p:nvSpPr>
        <p:spPr/>
        <p:txBody>
          <a:bodyPr/>
          <a:lstStyle/>
          <a:p>
            <a:pPr>
              <a:defRPr/>
            </a:pPr>
            <a:fld id="{6C128142-5B9B-4A5A-BB76-A3642EC71C3A}" type="slidenum">
              <a:rPr lang="tr-TR" smtClean="0"/>
              <a:pPr>
                <a:defRPr/>
              </a:pPr>
              <a:t>2</a:t>
            </a:fld>
            <a:endParaRPr lang="tr-TR"/>
          </a:p>
        </p:txBody>
      </p:sp>
    </p:spTree>
  </p:cSld>
  <p:clrMapOvr>
    <a:masterClrMapping/>
  </p:clrMapOvr>
  <p:transition spd="slow" advTm="3244">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Bayrak-Resimleri-4ddbb410cd46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5 Dikdörtgen"/>
          <p:cNvSpPr/>
          <p:nvPr/>
        </p:nvSpPr>
        <p:spPr>
          <a:xfrm>
            <a:off x="0" y="0"/>
            <a:ext cx="9144000" cy="923330"/>
          </a:xfrm>
          <a:prstGeom prst="rect">
            <a:avLst/>
          </a:prstGeom>
          <a:noFill/>
        </p:spPr>
        <p:txBody>
          <a:bodyPr>
            <a:spAutoFit/>
          </a:bodyPr>
          <a:lstStyle/>
          <a:p>
            <a:pPr algn="ctr">
              <a:defRPr/>
            </a:pPr>
            <a:r>
              <a:rPr lang="tr-TR" sz="54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rPr>
              <a:t> </a:t>
            </a:r>
            <a:r>
              <a:rPr lang="tr-TR" sz="40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rPr>
              <a:t>GENÇLİĞİN ATATÜRK’E CEVABI</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20</a:t>
            </a:fld>
            <a:endParaRPr lang="tr-TR"/>
          </a:p>
        </p:txBody>
      </p:sp>
    </p:spTree>
  </p:cSld>
  <p:clrMapOvr>
    <a:masterClrMapping/>
  </p:clrMapOvr>
  <p:transition spd="slow" advTm="5569">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0kasm20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pPr>
              <a:defRPr/>
            </a:pPr>
            <a:fld id="{A7BB34FA-A441-4836-AAD2-CF84564F34D3}" type="slidenum">
              <a:rPr lang="tr-TR" smtClean="0"/>
              <a:pPr>
                <a:defRPr/>
              </a:pPr>
              <a:t>21</a:t>
            </a:fld>
            <a:endParaRPr lang="tr-TR"/>
          </a:p>
        </p:txBody>
      </p:sp>
    </p:spTree>
  </p:cSld>
  <p:clrMapOvr>
    <a:masterClrMapping/>
  </p:clrMapOvr>
  <p:transition spd="slow" advTm="4306">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3 İçerik Yer Tutucusu" descr="19-mayıs.jpg"/>
          <p:cNvPicPr>
            <a:picLocks noGrp="1" noChangeAspect="1"/>
          </p:cNvPicPr>
          <p:nvPr>
            <p:ph idx="1"/>
          </p:nvPr>
        </p:nvPicPr>
        <p:blipFill>
          <a:blip r:embed="rId2" cstate="print"/>
          <a:stretch>
            <a:fillRect/>
          </a:stretch>
        </p:blipFill>
        <p:spPr>
          <a:xfrm>
            <a:off x="1645708" y="1935163"/>
            <a:ext cx="5852583" cy="4389437"/>
          </a:xfrm>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3</a:t>
            </a:fld>
            <a:endParaRPr lang="tr-TR"/>
          </a:p>
        </p:txBody>
      </p:sp>
    </p:spTree>
  </p:cSld>
  <p:clrMapOvr>
    <a:masterClrMapping/>
  </p:clrMapOvr>
  <p:transition spd="med" advTm="9235">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0" y="1557338"/>
            <a:ext cx="6443663" cy="4103687"/>
          </a:xfrm>
        </p:spPr>
        <p:txBody>
          <a:bodyPr/>
          <a:lstStyle/>
          <a:p>
            <a:pPr eaLnBrk="1" hangingPunct="1">
              <a:lnSpc>
                <a:spcPct val="90000"/>
              </a:lnSpc>
              <a:buFontTx/>
              <a:buNone/>
            </a:pPr>
            <a:r>
              <a:rPr lang="tr-TR" sz="2000" dirty="0" smtClean="0">
                <a:latin typeface="Comic Sans MS" pitchFamily="66" charset="0"/>
              </a:rPr>
              <a:t>     </a:t>
            </a:r>
            <a:r>
              <a:rPr lang="tr-TR" sz="2000" b="1" dirty="0" smtClean="0">
                <a:latin typeface="Comic Sans MS" pitchFamily="66" charset="0"/>
              </a:rPr>
              <a:t>Türk tarihindeki dönüm noktalarından</a:t>
            </a:r>
          </a:p>
          <a:p>
            <a:pPr eaLnBrk="1" hangingPunct="1">
              <a:lnSpc>
                <a:spcPct val="90000"/>
              </a:lnSpc>
              <a:buFontTx/>
              <a:buNone/>
            </a:pPr>
            <a:r>
              <a:rPr lang="tr-TR" sz="2000" b="1" dirty="0" smtClean="0">
                <a:latin typeface="Comic Sans MS" pitchFamily="66" charset="0"/>
              </a:rPr>
              <a:t>     biri...Yalnız ulu önder Atatürk’ün Samsun’a ayak bastığı tarih değil aynı zamanda “Gençlik ve Spor Bayramı”. Atatürk Millî Mücadele döneminde Türk milletini ileri götürecek ve köhnemiş fikirlere karşı gelecek olanların genç fikirler olduğunu görmüştü. Bu nedenle de “gençlik” kavramı Atatürk için ayrı bir önem taşıyordu. Atatürk gençlerden bahsederken sık sık, yaş sınırı dışında fikri olarak gençliği yani, fikirde yeniliği ifade etmekteydi. O’nun şu sözü çok anlamlıdır: “Genç fikirli demek, doğruyu gören ve anlayan gerçek fikirli demektir.”</a:t>
            </a:r>
          </a:p>
        </p:txBody>
      </p:sp>
      <p:sp>
        <p:nvSpPr>
          <p:cNvPr id="8195" name="WordArt 4"/>
          <p:cNvSpPr>
            <a:spLocks noChangeArrowheads="1" noChangeShapeType="1" noTextEdit="1"/>
          </p:cNvSpPr>
          <p:nvPr/>
        </p:nvSpPr>
        <p:spPr bwMode="auto">
          <a:xfrm>
            <a:off x="2339975" y="476250"/>
            <a:ext cx="3816350" cy="792163"/>
          </a:xfrm>
          <a:prstGeom prst="rect">
            <a:avLst/>
          </a:prstGeom>
        </p:spPr>
        <p:txBody>
          <a:bodyPr wrap="none" fromWordArt="1">
            <a:prstTxWarp prst="textPlain">
              <a:avLst>
                <a:gd name="adj" fmla="val 50000"/>
              </a:avLst>
            </a:prstTxWarp>
          </a:bodyPr>
          <a:lstStyle/>
          <a:p>
            <a:pPr algn="ctr"/>
            <a:r>
              <a:rPr lang="tr-TR" sz="2400" b="1" kern="10" dirty="0">
                <a:ln w="9525">
                  <a:solidFill>
                    <a:srgbClr val="800000"/>
                  </a:solidFill>
                  <a:prstDash val="lgDash"/>
                  <a:round/>
                  <a:headEnd/>
                  <a:tailEnd/>
                </a:ln>
                <a:solidFill>
                  <a:srgbClr val="800000">
                    <a:alpha val="72156"/>
                  </a:srgbClr>
                </a:solidFill>
                <a:effectLst>
                  <a:outerShdw dist="563972" dir="14049741" sx="125000" sy="125000" algn="tl" rotWithShape="0">
                    <a:srgbClr val="C7DFD3">
                      <a:alpha val="79999"/>
                    </a:srgbClr>
                  </a:outerShdw>
                </a:effectLst>
                <a:latin typeface="Microsoft Sans Serif"/>
                <a:cs typeface="Microsoft Sans Serif"/>
              </a:rPr>
              <a:t>19 MAYIS 1919</a:t>
            </a:r>
          </a:p>
        </p:txBody>
      </p:sp>
      <p:pic>
        <p:nvPicPr>
          <p:cNvPr id="8196" name="Picture 5" descr="images"/>
          <p:cNvPicPr>
            <a:picLocks noChangeAspect="1" noChangeArrowheads="1"/>
          </p:cNvPicPr>
          <p:nvPr/>
        </p:nvPicPr>
        <p:blipFill>
          <a:blip r:embed="rId3" cstate="print"/>
          <a:srcRect/>
          <a:stretch>
            <a:fillRect/>
          </a:stretch>
        </p:blipFill>
        <p:spPr bwMode="auto">
          <a:xfrm rot="699203">
            <a:off x="6299521" y="4248301"/>
            <a:ext cx="2663825" cy="2060575"/>
          </a:xfrm>
          <a:prstGeom prst="rect">
            <a:avLst/>
          </a:prstGeom>
          <a:noFill/>
          <a:ln w="9525">
            <a:noFill/>
            <a:miter lim="800000"/>
            <a:headEnd/>
            <a:tailEnd/>
          </a:ln>
        </p:spPr>
      </p:pic>
      <p:pic>
        <p:nvPicPr>
          <p:cNvPr id="8197" name="Picture 6" descr="20120508210744666"/>
          <p:cNvPicPr>
            <a:picLocks noChangeAspect="1" noChangeArrowheads="1"/>
          </p:cNvPicPr>
          <p:nvPr/>
        </p:nvPicPr>
        <p:blipFill>
          <a:blip r:embed="rId4" cstate="print"/>
          <a:srcRect/>
          <a:stretch>
            <a:fillRect/>
          </a:stretch>
        </p:blipFill>
        <p:spPr bwMode="auto">
          <a:xfrm rot="-1477018">
            <a:off x="6588125" y="765175"/>
            <a:ext cx="2124075" cy="203200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pPr>
              <a:defRPr/>
            </a:pPr>
            <a:fld id="{A7BB34FA-A441-4836-AAD2-CF84564F34D3}" type="slidenum">
              <a:rPr lang="tr-TR" smtClean="0"/>
              <a:pPr>
                <a:defRPr/>
              </a:pPr>
              <a:t>4</a:t>
            </a:fld>
            <a:endParaRPr lang="tr-TR"/>
          </a:p>
        </p:txBody>
      </p:sp>
    </p:spTree>
  </p:cSld>
  <p:clrMapOvr>
    <a:masterClrMapping/>
  </p:clrMapOvr>
  <p:transition spd="slow" advTm="28595">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eaLnBrk="1" hangingPunct="1"/>
            <a:endParaRPr lang="tr-TR" smtClean="0"/>
          </a:p>
        </p:txBody>
      </p:sp>
      <p:pic>
        <p:nvPicPr>
          <p:cNvPr id="9219" name="3 İçerik Yer Tutucusu" descr="19mayis7xl.gif"/>
          <p:cNvPicPr>
            <a:picLocks noGrp="1" noChangeAspect="1"/>
          </p:cNvPicPr>
          <p:nvPr>
            <p:ph idx="1"/>
          </p:nvPr>
        </p:nvPicPr>
        <p:blipFill>
          <a:blip r:embed="rId2" cstate="print"/>
          <a:srcRect/>
          <a:stretch>
            <a:fillRect/>
          </a:stretch>
        </p:blipFill>
        <p:spPr>
          <a:xfrm>
            <a:off x="0" y="0"/>
            <a:ext cx="9144000" cy="7264400"/>
          </a:xfrm>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5</a:t>
            </a:fld>
            <a:endParaRPr lang="tr-TR"/>
          </a:p>
        </p:txBody>
      </p:sp>
    </p:spTree>
  </p:cSld>
  <p:clrMapOvr>
    <a:masterClrMapping/>
  </p:clrMapOvr>
  <p:transition spd="med" advTm="10952">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bandirm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Rectangle 9"/>
          <p:cNvSpPr>
            <a:spLocks noGrp="1" noChangeArrowheads="1"/>
          </p:cNvSpPr>
          <p:nvPr>
            <p:ph idx="1"/>
          </p:nvPr>
        </p:nvSpPr>
        <p:spPr>
          <a:xfrm>
            <a:off x="250825" y="620713"/>
            <a:ext cx="8066088" cy="6237287"/>
          </a:xfrm>
        </p:spPr>
        <p:txBody>
          <a:bodyPr/>
          <a:lstStyle/>
          <a:p>
            <a:pPr eaLnBrk="1" hangingPunct="1">
              <a:lnSpc>
                <a:spcPct val="90000"/>
              </a:lnSpc>
              <a:buFontTx/>
              <a:buNone/>
            </a:pPr>
            <a:r>
              <a:rPr lang="tr-TR" sz="2800" smtClean="0"/>
              <a:t>    </a:t>
            </a:r>
            <a:r>
              <a:rPr lang="tr-TR" sz="2400" b="1" smtClean="0">
                <a:latin typeface="Comic Sans MS" pitchFamily="66" charset="0"/>
              </a:rPr>
              <a:t>Atatürk’ün gençliğe armağan ettiği ve “Gençlik ve Spor Bayramı” olarak kutlanan 19 Mayıs’ın önemini anlayabilmek için onun 16–19 Mayıs 1919 tarihleri arasında gerçekleştirdiği İstanbul-Samsun yolculuğunu bir kez daha hatırlamamız gerekir. Atatürk’ün Samsun’a ayak basışı, Türkiye Cumhuriyeti’nin tarihindeki önemli olaylardan biridir. Türk Milleti Birinci Dünya Savaşı sonrasında kötüleşen koşullar içinde kurtuluş çareleri ararken büyük bir lider, Mustafa Kemal Atatürk ortaya çıktı ve Samsun’a ayak basarak “Kurtuluş” yolunu açtı. Bu nedenle Atatürk’ün 16–19 Mayıs 1919 tarihleri arasında gerçekleştirdiği, İstanbul’dan başlayan yolculuğu bir kurtuluş dönemini simgeler. Ata’nın Samsun’a ayak basışının taşıdığı önemi, onun “Büyük Nutku”nu 19 Mayıs 1919 tarihi ile başlatmasından da anlayabiliriz.</a:t>
            </a: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6</a:t>
            </a:fld>
            <a:endParaRPr lang="tr-TR"/>
          </a:p>
        </p:txBody>
      </p:sp>
    </p:spTree>
  </p:cSld>
  <p:clrMapOvr>
    <a:masterClrMapping/>
  </p:clrMapOvr>
  <p:transition spd="slow" advTm="35318">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0" y="188913"/>
            <a:ext cx="8229600" cy="5073650"/>
          </a:xfrm>
        </p:spPr>
        <p:txBody>
          <a:bodyPr/>
          <a:lstStyle/>
          <a:p>
            <a:pPr eaLnBrk="1" hangingPunct="1">
              <a:lnSpc>
                <a:spcPct val="80000"/>
              </a:lnSpc>
              <a:buFontTx/>
              <a:buNone/>
            </a:pPr>
            <a:r>
              <a:rPr lang="tr-TR" sz="2000" b="1" smtClean="0">
                <a:latin typeface="Comic Sans MS" pitchFamily="66" charset="0"/>
              </a:rPr>
              <a:t>   Samsun işgal kuvvetleri için önemli noktalardan biriydi. Stratejik bakımdan büyük öneme sahipti ve Karadeniz’de  Orta Anadolu’ya açılan en rahat ve güvenilir kapıydı. İngilizler </a:t>
            </a:r>
          </a:p>
          <a:p>
            <a:pPr eaLnBrk="1" hangingPunct="1">
              <a:lnSpc>
                <a:spcPct val="80000"/>
              </a:lnSpc>
              <a:buFontTx/>
              <a:buNone/>
            </a:pPr>
            <a:r>
              <a:rPr lang="tr-TR" sz="2000" b="1" smtClean="0">
                <a:latin typeface="Comic Sans MS" pitchFamily="66" charset="0"/>
              </a:rPr>
              <a:t>   9 Mart 1919 tarihinde Samsun’a askerî birlik çıkarmışlardı.</a:t>
            </a:r>
            <a:br>
              <a:rPr lang="tr-TR" sz="2000" b="1" smtClean="0">
                <a:latin typeface="Comic Sans MS" pitchFamily="66" charset="0"/>
              </a:rPr>
            </a:br>
            <a:r>
              <a:rPr lang="tr-TR" sz="2000" b="1" smtClean="0">
                <a:latin typeface="Comic Sans MS" pitchFamily="66" charset="0"/>
              </a:rPr>
              <a:t/>
            </a:r>
            <a:br>
              <a:rPr lang="tr-TR" sz="2000" b="1" smtClean="0">
                <a:latin typeface="Comic Sans MS" pitchFamily="66" charset="0"/>
              </a:rPr>
            </a:br>
            <a:r>
              <a:rPr lang="tr-TR" sz="2000" b="1" smtClean="0">
                <a:latin typeface="Comic Sans MS" pitchFamily="66" charset="0"/>
              </a:rPr>
              <a:t>Buna tepki olarak Türk Makinalı Tüfek birliğinden Hamdi adındaki bir teğmenin askerlerini alarak dağa çıkması dikkatleri bu bölgeye çekti ve İngiliz Yüksek Komiserliği’nin de Türk halkının silâhlandığı konusundaki şikâyetleri üzerine bu bölgeye güvenilir bir kumandanın olağanüstü yetkilerle gönderilmesine karar verildi. Bu kumandan Mustafa Kemal Atatürk’tü ve Atatürk uzun zamandan beri ülkenin içinde bulunduğu bu umutsuz duruma üzülüyor ve bir şeyler yapmak için Anadolu’ya geçmek istiyordu. Bu O’nun için bulunmaz fırsattı. </a:t>
            </a:r>
          </a:p>
        </p:txBody>
      </p:sp>
      <p:pic>
        <p:nvPicPr>
          <p:cNvPr id="11267" name="Picture 4" descr="mayis"/>
          <p:cNvPicPr>
            <a:picLocks noChangeAspect="1" noChangeArrowheads="1"/>
          </p:cNvPicPr>
          <p:nvPr/>
        </p:nvPicPr>
        <p:blipFill>
          <a:blip r:embed="rId2" cstate="print"/>
          <a:srcRect/>
          <a:stretch>
            <a:fillRect/>
          </a:stretch>
        </p:blipFill>
        <p:spPr bwMode="auto">
          <a:xfrm>
            <a:off x="1547813" y="3933825"/>
            <a:ext cx="7416800" cy="2636838"/>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7</a:t>
            </a:fld>
            <a:endParaRPr lang="tr-TR"/>
          </a:p>
        </p:txBody>
      </p:sp>
    </p:spTree>
  </p:cSld>
  <p:clrMapOvr>
    <a:masterClrMapping/>
  </p:clrMapOvr>
  <p:transition spd="slow" advTm="32000">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ivriSinekCaz"/>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6"/>
          <p:cNvSpPr>
            <a:spLocks noGrp="1" noChangeArrowheads="1"/>
          </p:cNvSpPr>
          <p:nvPr>
            <p:ph idx="1"/>
          </p:nvPr>
        </p:nvSpPr>
        <p:spPr>
          <a:xfrm>
            <a:off x="0" y="0"/>
            <a:ext cx="5795963" cy="6858000"/>
          </a:xfrm>
        </p:spPr>
        <p:txBody>
          <a:bodyPr/>
          <a:lstStyle/>
          <a:p>
            <a:pPr eaLnBrk="1" hangingPunct="1">
              <a:lnSpc>
                <a:spcPct val="80000"/>
              </a:lnSpc>
              <a:buFontTx/>
              <a:buNone/>
            </a:pPr>
            <a:r>
              <a:rPr lang="tr-TR" sz="2000" smtClean="0">
                <a:solidFill>
                  <a:schemeClr val="bg1"/>
                </a:solidFill>
              </a:rPr>
              <a:t>  </a:t>
            </a:r>
            <a:r>
              <a:rPr lang="tr-TR" sz="2000" b="1" smtClean="0">
                <a:solidFill>
                  <a:schemeClr val="bg1"/>
                </a:solidFill>
              </a:rPr>
              <a:t> </a:t>
            </a:r>
          </a:p>
          <a:p>
            <a:pPr eaLnBrk="1" hangingPunct="1">
              <a:lnSpc>
                <a:spcPct val="80000"/>
              </a:lnSpc>
              <a:buFontTx/>
              <a:buNone/>
            </a:pPr>
            <a:endParaRPr lang="tr-TR" sz="2000" b="1" smtClean="0">
              <a:solidFill>
                <a:schemeClr val="bg1"/>
              </a:solidFill>
              <a:latin typeface="Comic Sans MS" pitchFamily="66" charset="0"/>
            </a:endParaRPr>
          </a:p>
          <a:p>
            <a:pPr eaLnBrk="1" hangingPunct="1">
              <a:lnSpc>
                <a:spcPct val="80000"/>
              </a:lnSpc>
              <a:buFontTx/>
              <a:buNone/>
            </a:pPr>
            <a:r>
              <a:rPr lang="tr-TR" sz="2000" b="1" smtClean="0">
                <a:solidFill>
                  <a:schemeClr val="bg1"/>
                </a:solidFill>
                <a:latin typeface="Comic Sans MS" pitchFamily="66" charset="0"/>
              </a:rPr>
              <a:t>   İstanbul-Samsun yolculuğu öncesinde Atatürk’le Padişah Vahdettin arasında geçen konuşmayı Atatürk şöyle anlatır:</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“-Paşa, Paşa!... Şimdiye kadar devlete çok hizmet ettin! Bunların hepsi artık bu kitaba girmiştir! Bunları unutun, asıl şimdi yapacağın hizmet hepsinden daha önemli olabilir... Paşa, Paşa... Devleti kurtarabilirsin! “ Ulu önder, bu sözler üzerine düşüncelerini şöyle dile getirir:</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Bu sözlerden hayrete düştüm. Acaba Vahdettin benimle içtenlikle mi konuşuyor?...O Vahdettin ki... Bütün yaptıklarından pişman mı olmuştur? Aldatıldığını mı anlamıştı? Fakat böyle bir yorum ile başka konulara girişmeyi ürkütücü saydım, kendine karşılık verdim:</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
            </a:r>
            <a:br>
              <a:rPr lang="tr-TR" sz="2000" b="1" smtClean="0">
                <a:solidFill>
                  <a:schemeClr val="bg1"/>
                </a:solidFill>
                <a:latin typeface="Comic Sans MS" pitchFamily="66" charset="0"/>
              </a:rPr>
            </a:br>
            <a:r>
              <a:rPr lang="tr-TR" sz="2000" b="1" smtClean="0">
                <a:solidFill>
                  <a:schemeClr val="bg1"/>
                </a:solidFill>
                <a:latin typeface="Comic Sans MS" pitchFamily="66" charset="0"/>
              </a:rPr>
              <a:t>—Kişiliğe güveninize ve bana bunca yüz verişinize teşekkür ederim... Elimden gelen hizmeti esirgemeyeceğime lütfen güveniniz...”</a:t>
            </a: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8</a:t>
            </a:fld>
            <a:endParaRPr lang="tr-TR"/>
          </a:p>
        </p:txBody>
      </p:sp>
    </p:spTree>
  </p:cSld>
  <p:clrMapOvr>
    <a:masterClrMapping/>
  </p:clrMapOvr>
  <p:transition spd="slow" advTm="35000">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amsun03_samsunsavasgemisi"/>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13315" name="Rectangle 6"/>
          <p:cNvSpPr>
            <a:spLocks noGrp="1" noChangeArrowheads="1"/>
          </p:cNvSpPr>
          <p:nvPr>
            <p:ph idx="1"/>
          </p:nvPr>
        </p:nvSpPr>
        <p:spPr>
          <a:xfrm>
            <a:off x="0" y="3644900"/>
            <a:ext cx="8642350" cy="3213100"/>
          </a:xfrm>
        </p:spPr>
        <p:txBody>
          <a:bodyPr/>
          <a:lstStyle/>
          <a:p>
            <a:pPr eaLnBrk="1" hangingPunct="1">
              <a:lnSpc>
                <a:spcPct val="80000"/>
              </a:lnSpc>
              <a:buFontTx/>
              <a:buNone/>
            </a:pPr>
            <a:r>
              <a:rPr lang="tr-TR" sz="2000" b="1" dirty="0" smtClean="0">
                <a:latin typeface="Comic Sans MS" pitchFamily="66" charset="0"/>
              </a:rPr>
              <a:t>   Atatürk bu konuşmada plânlarının sezilmiş olabileceği duygusuna kapılmıştı ama, O’nu bekleyen ve O’na güvenen bir“Türk Milleti” vardı.</a:t>
            </a:r>
            <a:br>
              <a:rPr lang="tr-TR" sz="2000" b="1" dirty="0" smtClean="0">
                <a:latin typeface="Comic Sans MS" pitchFamily="66" charset="0"/>
              </a:rPr>
            </a:br>
            <a:r>
              <a:rPr lang="tr-TR" sz="2000" b="1" dirty="0" smtClean="0">
                <a:latin typeface="Comic Sans MS" pitchFamily="66" charset="0"/>
              </a:rPr>
              <a:t/>
            </a:r>
            <a:br>
              <a:rPr lang="tr-TR" sz="2000" b="1" dirty="0" smtClean="0">
                <a:latin typeface="Comic Sans MS" pitchFamily="66" charset="0"/>
              </a:rPr>
            </a:br>
            <a:r>
              <a:rPr lang="tr-TR" sz="2000" b="1" dirty="0" smtClean="0">
                <a:latin typeface="Comic Sans MS" pitchFamily="66" charset="0"/>
              </a:rPr>
              <a:t>Atatürk ile beraber 16 Mayıs 1919 Cuma günü başlayacak yolculuğa gemi kaptanı İsmail Hakkı Durusu dışında 18 kişi eşlik eder.</a:t>
            </a:r>
            <a:br>
              <a:rPr lang="tr-TR" sz="2000" b="1" dirty="0" smtClean="0">
                <a:latin typeface="Comic Sans MS" pitchFamily="66" charset="0"/>
              </a:rPr>
            </a:br>
            <a:r>
              <a:rPr lang="tr-TR" sz="2000" b="1" dirty="0" smtClean="0">
                <a:latin typeface="Comic Sans MS" pitchFamily="66" charset="0"/>
              </a:rPr>
              <a:t/>
            </a:r>
            <a:br>
              <a:rPr lang="tr-TR" sz="2000" b="1" dirty="0" smtClean="0">
                <a:latin typeface="Comic Sans MS" pitchFamily="66" charset="0"/>
              </a:rPr>
            </a:br>
            <a:r>
              <a:rPr lang="tr-TR" sz="2000" b="1" dirty="0" smtClean="0">
                <a:latin typeface="Comic Sans MS" pitchFamily="66" charset="0"/>
              </a:rPr>
              <a:t>Atatürk beraberindeki kişilerle 16 Mayıs 1919 Cuma günü öğleden sonra “Bandırma” adındaki eski bir vapurla Galata rıhtımından ayrılır. Bandırma Vapuru bir gün sonra, saat 21.40 sıralarında İnebolu’ya varır.</a:t>
            </a:r>
          </a:p>
        </p:txBody>
      </p:sp>
      <p:sp>
        <p:nvSpPr>
          <p:cNvPr id="4" name="3 Slayt Numarası Yer Tutucusu"/>
          <p:cNvSpPr>
            <a:spLocks noGrp="1"/>
          </p:cNvSpPr>
          <p:nvPr>
            <p:ph type="sldNum" sz="quarter" idx="12"/>
          </p:nvPr>
        </p:nvSpPr>
        <p:spPr/>
        <p:txBody>
          <a:bodyPr/>
          <a:lstStyle/>
          <a:p>
            <a:pPr>
              <a:defRPr/>
            </a:pPr>
            <a:fld id="{A7BB34FA-A441-4836-AAD2-CF84564F34D3}" type="slidenum">
              <a:rPr lang="tr-TR" smtClean="0"/>
              <a:pPr>
                <a:defRPr/>
              </a:pPr>
              <a:t>9</a:t>
            </a:fld>
            <a:endParaRPr lang="tr-TR"/>
          </a:p>
        </p:txBody>
      </p:sp>
    </p:spTree>
  </p:cSld>
  <p:clrMapOvr>
    <a:masterClrMapping/>
  </p:clrMapOvr>
  <p:transition spd="slow" advTm="22496">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TotalTime>
  <Words>1365</Words>
  <Application>Microsoft Office PowerPoint</Application>
  <PresentationFormat>Ekran Gösterisi (4:3)</PresentationFormat>
  <Paragraphs>58</Paragraphs>
  <Slides>21</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21</vt:i4>
      </vt:variant>
    </vt:vector>
  </HeadingPairs>
  <TitlesOfParts>
    <vt:vector size="30" baseType="lpstr">
      <vt:lpstr>Arial</vt:lpstr>
      <vt:lpstr>Calibri</vt:lpstr>
      <vt:lpstr>Comic Sans MS</vt:lpstr>
      <vt:lpstr>Constantia</vt:lpstr>
      <vt:lpstr>Impact</vt:lpstr>
      <vt:lpstr>Microsoft Sans Serif</vt:lpstr>
      <vt:lpstr>Source Sans Pro</vt:lpstr>
      <vt:lpstr>Wingdings 2</vt: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19 Mayıs Atatürk`ü Anma, Gençlik ve Spor Bayramı olarak kutlanması ile ilgili Atatürk’ün söyleyişi anısı </vt:lpstr>
      <vt:lpstr>PowerPoint Sunusu</vt:lpstr>
      <vt:lpstr>PowerPoint Sunusu</vt:lpstr>
      <vt:lpstr>ATATÜRK VE SANAT:</vt:lpstr>
      <vt:lpstr>PowerPoint Sunusu</vt:lpstr>
      <vt:lpstr>PowerPoint Sunusu</vt:lpstr>
      <vt:lpstr>PowerPoint Sunusu</vt:lpstr>
    </vt:vector>
  </TitlesOfParts>
  <Manager>www.sorubak.com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 </dc:title>
  <dc:subject>https://turkcehocasi.com/forum; </dc:subject>
  <dc:creator>https://turkcehocasi.com/forum</dc:creator>
  <cp:keywords>https://turkcehocasi.com/forum</cp:keywords>
  <dc:description>www.sorubak.com</dc:description>
  <cp:lastModifiedBy>White</cp:lastModifiedBy>
  <cp:revision>1</cp:revision>
  <dcterms:created xsi:type="dcterms:W3CDTF">2012-05-20T13:22:29Z</dcterms:created>
  <dcterms:modified xsi:type="dcterms:W3CDTF">2022-07-26T07:12:18Z</dcterms:modified>
  <cp:category>www.sorubak.com</cp:category>
</cp:coreProperties>
</file>