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70" r:id="rId3"/>
    <p:sldId id="278" r:id="rId4"/>
    <p:sldId id="279" r:id="rId5"/>
    <p:sldId id="274" r:id="rId6"/>
    <p:sldId id="275" r:id="rId7"/>
    <p:sldId id="276" r:id="rId8"/>
    <p:sldId id="282" r:id="rId9"/>
    <p:sldId id="281" r:id="rId10"/>
    <p:sldId id="280" r:id="rId11"/>
    <p:sldId id="287" r:id="rId12"/>
    <p:sldId id="284" r:id="rId13"/>
    <p:sldId id="283" r:id="rId14"/>
    <p:sldId id="289" r:id="rId15"/>
    <p:sldId id="259" r:id="rId16"/>
    <p:sldId id="260" r:id="rId17"/>
    <p:sldId id="277" r:id="rId18"/>
    <p:sldId id="261" r:id="rId19"/>
    <p:sldId id="262" r:id="rId20"/>
    <p:sldId id="263" r:id="rId21"/>
    <p:sldId id="264" r:id="rId22"/>
    <p:sldId id="265" r:id="rId23"/>
    <p:sldId id="266" r:id="rId24"/>
    <p:sldId id="267" r:id="rId25"/>
    <p:sldId id="268" r:id="rId26"/>
    <p:sldId id="291" r:id="rId27"/>
    <p:sldId id="271" r:id="rId28"/>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9F9F"/>
    <a:srgbClr val="500C29"/>
    <a:srgbClr val="4D3413"/>
    <a:srgbClr val="00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92833" autoAdjust="0"/>
  </p:normalViewPr>
  <p:slideViewPr>
    <p:cSldViewPr>
      <p:cViewPr varScale="1">
        <p:scale>
          <a:sx n="113" d="100"/>
          <a:sy n="113" d="100"/>
        </p:scale>
        <p:origin x="4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CE0B340-26DE-4DA7-9329-29A38D0C48F7}" type="datetimeFigureOut">
              <a:rPr lang="tr-TR"/>
              <a:pPr>
                <a:defRPr/>
              </a:pPr>
              <a:t>26.07.2022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8694F8A-EC6F-490F-BED7-0F21743E0893}"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1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9D528A-FCD1-4BB0-9D40-2AC7722F62DD}" type="slidenum">
              <a:rPr lang="tr-TR" altLang="tr-TR">
                <a:latin typeface="Calibri" panose="020F0502020204030204" pitchFamily="34" charset="0"/>
              </a:rPr>
              <a:pPr/>
              <a:t>1</a:t>
            </a:fld>
            <a:endParaRPr lang="tr-TR" altLang="tr-T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35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F06685-5141-4A2E-BBF3-A26090621BE7}" type="slidenum">
              <a:rPr lang="tr-TR" altLang="tr-TR">
                <a:latin typeface="Calibri" panose="020F0502020204030204" pitchFamily="34" charset="0"/>
              </a:rPr>
              <a:pPr/>
              <a:t>15</a:t>
            </a:fld>
            <a:endParaRPr lang="tr-TR" altLang="tr-T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56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CF1F30-4694-4A61-A407-D1A57FCB4F04}" type="slidenum">
              <a:rPr lang="tr-TR" altLang="tr-TR">
                <a:latin typeface="Calibri" panose="020F0502020204030204" pitchFamily="34" charset="0"/>
              </a:rPr>
              <a:pPr/>
              <a:t>16</a:t>
            </a:fld>
            <a:endParaRPr lang="tr-TR" altLang="tr-T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smtClean="0"/>
              <a:t>Asıl başlık stili için tıklatın</a:t>
            </a:r>
            <a:endParaRPr lang="en-US"/>
          </a:p>
        </p:txBody>
      </p:sp>
      <p:sp>
        <p:nvSpPr>
          <p:cNvPr id="20" name="19 Alt Başlık"/>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7" name="18 Veri Yer Tutucusu"/>
          <p:cNvSpPr>
            <a:spLocks noGrp="1"/>
          </p:cNvSpPr>
          <p:nvPr>
            <p:ph type="dt" sz="half" idx="10"/>
          </p:nvPr>
        </p:nvSpPr>
        <p:spPr/>
        <p:txBody>
          <a:bodyPr/>
          <a:lstStyle>
            <a:lvl1pPr>
              <a:defRPr/>
            </a:lvl1pPr>
          </a:lstStyle>
          <a:p>
            <a:pPr>
              <a:defRPr/>
            </a:pPr>
            <a:fld id="{D7350E0F-1DAF-4D92-B784-8FB87B0A45B6}" type="datetimeFigureOut">
              <a:rPr lang="tr-TR"/>
              <a:pPr>
                <a:defRPr/>
              </a:pPr>
              <a:t>26.07.2022</a:t>
            </a:fld>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10 Slayt Numarası Yer Tutucusu"/>
          <p:cNvSpPr>
            <a:spLocks noGrp="1"/>
          </p:cNvSpPr>
          <p:nvPr>
            <p:ph type="sldNum" sz="quarter" idx="12"/>
          </p:nvPr>
        </p:nvSpPr>
        <p:spPr/>
        <p:txBody>
          <a:bodyPr/>
          <a:lstStyle>
            <a:lvl1pPr>
              <a:defRPr smtClean="0"/>
            </a:lvl1pPr>
          </a:lstStyle>
          <a:p>
            <a:pPr>
              <a:defRPr/>
            </a:pPr>
            <a:fld id="{31EEB813-06BB-44A3-9125-0CF7A2E4FED0}" type="slidenum">
              <a:rPr lang="tr-TR" altLang="tr-TR"/>
              <a:pPr>
                <a:defRPr/>
              </a:pPr>
              <a:t>‹#›</a:t>
            </a:fld>
            <a:endParaRPr lang="tr-TR" altLang="tr-TR"/>
          </a:p>
        </p:txBody>
      </p:sp>
    </p:spTree>
    <p:extLst>
      <p:ext uri="{BB962C8B-B14F-4D97-AF65-F5344CB8AC3E}">
        <p14:creationId xmlns:p14="http://schemas.microsoft.com/office/powerpoint/2010/main" val="34007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a:xfrm>
            <a:off x="502920" y="530352"/>
            <a:ext cx="8183880" cy="418795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C6D6C809-833A-4897-B62F-73C15C00C4C7}" type="datetimeFigureOut">
              <a:rPr lang="tr-TR"/>
              <a:pPr>
                <a:defRPr/>
              </a:pPr>
              <a:t>26.07.2022</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ACB130EF-A959-4E74-93E2-B6703BDFD90C}" type="slidenum">
              <a:rPr lang="tr-TR" altLang="tr-TR"/>
              <a:pPr>
                <a:defRPr/>
              </a:pPr>
              <a:t>‹#›</a:t>
            </a:fld>
            <a:endParaRPr lang="tr-TR" altLang="tr-TR"/>
          </a:p>
        </p:txBody>
      </p:sp>
    </p:spTree>
    <p:extLst>
      <p:ext uri="{BB962C8B-B14F-4D97-AF65-F5344CB8AC3E}">
        <p14:creationId xmlns:p14="http://schemas.microsoft.com/office/powerpoint/2010/main" val="350614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533400" y="533402"/>
            <a:ext cx="5943600" cy="52578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495CCE5E-45C3-40DD-B4E4-76B79C1DE2B4}" type="datetimeFigureOut">
              <a:rPr lang="tr-TR"/>
              <a:pPr>
                <a:defRPr/>
              </a:pPr>
              <a:t>26.07.2022</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EC7FF742-A3E5-4C26-83DD-5C90EE49CDCE}" type="slidenum">
              <a:rPr lang="tr-TR" altLang="tr-TR"/>
              <a:pPr>
                <a:defRPr/>
              </a:pPr>
              <a:t>‹#›</a:t>
            </a:fld>
            <a:endParaRPr lang="tr-TR" altLang="tr-TR"/>
          </a:p>
        </p:txBody>
      </p:sp>
    </p:spTree>
    <p:extLst>
      <p:ext uri="{BB962C8B-B14F-4D97-AF65-F5344CB8AC3E}">
        <p14:creationId xmlns:p14="http://schemas.microsoft.com/office/powerpoint/2010/main" val="91618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502920" y="530352"/>
            <a:ext cx="8183880" cy="41879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3F896594-52E7-44F4-8617-4D2E2CA5B9A5}" type="datetimeFigureOut">
              <a:rPr lang="tr-TR"/>
              <a:pPr>
                <a:defRPr/>
              </a:pPr>
              <a:t>26.07.2022</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47801612-3B08-44FE-AE9B-44D609C40B25}" type="slidenum">
              <a:rPr lang="tr-TR" altLang="tr-TR"/>
              <a:pPr>
                <a:defRPr/>
              </a:pPr>
              <a:t>‹#›</a:t>
            </a:fld>
            <a:endParaRPr lang="tr-TR" altLang="tr-TR"/>
          </a:p>
        </p:txBody>
      </p:sp>
    </p:spTree>
    <p:extLst>
      <p:ext uri="{BB962C8B-B14F-4D97-AF65-F5344CB8AC3E}">
        <p14:creationId xmlns:p14="http://schemas.microsoft.com/office/powerpoint/2010/main" val="238664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13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Başlık"/>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77EEFB45-084A-4253-9911-1FF4A1A49D41}" type="datetimeFigureOut">
              <a:rPr lang="tr-TR"/>
              <a:pPr>
                <a:defRPr/>
              </a:pPr>
              <a:t>26.07.2022</a:t>
            </a:fld>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smtClean="0"/>
            </a:lvl1pPr>
          </a:lstStyle>
          <a:p>
            <a:pPr>
              <a:defRPr/>
            </a:pPr>
            <a:fld id="{5A50ADAD-A6CF-483A-A7C2-9572B4578AA5}" type="slidenum">
              <a:rPr lang="tr-TR" altLang="tr-TR"/>
              <a:pPr>
                <a:defRPr/>
              </a:pPr>
              <a:t>‹#›</a:t>
            </a:fld>
            <a:endParaRPr lang="tr-TR" altLang="tr-TR"/>
          </a:p>
        </p:txBody>
      </p:sp>
    </p:spTree>
    <p:extLst>
      <p:ext uri="{BB962C8B-B14F-4D97-AF65-F5344CB8AC3E}">
        <p14:creationId xmlns:p14="http://schemas.microsoft.com/office/powerpoint/2010/main" val="152590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C42DBC5B-8121-48D4-AF81-F2DB9A58C057}" type="datetimeFigureOut">
              <a:rPr lang="tr-TR"/>
              <a:pPr>
                <a:defRPr/>
              </a:pPr>
              <a:t>26.07.2022</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E06EC8AD-FA2D-41CD-9FBF-3C7412BE3D8D}" type="slidenum">
              <a:rPr lang="tr-TR" altLang="tr-TR"/>
              <a:pPr>
                <a:defRPr/>
              </a:pPr>
              <a:t>‹#›</a:t>
            </a:fld>
            <a:endParaRPr lang="tr-TR" altLang="tr-TR"/>
          </a:p>
        </p:txBody>
      </p:sp>
    </p:spTree>
    <p:extLst>
      <p:ext uri="{BB962C8B-B14F-4D97-AF65-F5344CB8AC3E}">
        <p14:creationId xmlns:p14="http://schemas.microsoft.com/office/powerpoint/2010/main" val="79332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lvl1pPr>
              <a:defRPr b="1"/>
            </a:lvl1pPr>
            <a:extLst/>
          </a:lstStyle>
          <a:p>
            <a:r>
              <a:rPr lang="tr-TR" smtClean="0"/>
              <a:t>Asıl başlık stili için tıklatın</a:t>
            </a:r>
            <a:endParaRPr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4 Veri Yer Tutucusu"/>
          <p:cNvSpPr>
            <a:spLocks noGrp="1"/>
          </p:cNvSpPr>
          <p:nvPr>
            <p:ph type="dt" sz="half" idx="10"/>
          </p:nvPr>
        </p:nvSpPr>
        <p:spPr/>
        <p:txBody>
          <a:bodyPr/>
          <a:lstStyle>
            <a:lvl1pPr>
              <a:defRPr/>
            </a:lvl1pPr>
          </a:lstStyle>
          <a:p>
            <a:pPr>
              <a:defRPr/>
            </a:pPr>
            <a:fld id="{272ABBAA-E903-48EF-8863-01207E84CFB1}" type="datetimeFigureOut">
              <a:rPr lang="tr-TR"/>
              <a:pPr>
                <a:defRPr/>
              </a:pPr>
              <a:t>26.07.2022</a:t>
            </a:fld>
            <a:endParaRPr lang="tr-TR"/>
          </a:p>
        </p:txBody>
      </p:sp>
      <p:sp>
        <p:nvSpPr>
          <p:cNvPr id="8" name="17 Altbilgi Yer Tutucusu"/>
          <p:cNvSpPr>
            <a:spLocks noGrp="1"/>
          </p:cNvSpPr>
          <p:nvPr>
            <p:ph type="ftr" sz="quarter" idx="11"/>
          </p:nvPr>
        </p:nvSpPr>
        <p:spPr/>
        <p:txBody>
          <a:bodyPr/>
          <a:lstStyle>
            <a:lvl1pPr>
              <a:defRPr/>
            </a:lvl1pPr>
          </a:lstStyle>
          <a:p>
            <a:pPr>
              <a:defRPr/>
            </a:pPr>
            <a:endParaRPr lang="tr-TR"/>
          </a:p>
        </p:txBody>
      </p:sp>
      <p:sp>
        <p:nvSpPr>
          <p:cNvPr id="9" name="4 Slayt Numarası Yer Tutucusu"/>
          <p:cNvSpPr>
            <a:spLocks noGrp="1"/>
          </p:cNvSpPr>
          <p:nvPr>
            <p:ph type="sldNum" sz="quarter" idx="12"/>
          </p:nvPr>
        </p:nvSpPr>
        <p:spPr/>
        <p:txBody>
          <a:bodyPr/>
          <a:lstStyle>
            <a:lvl1pPr>
              <a:defRPr/>
            </a:lvl1pPr>
          </a:lstStyle>
          <a:p>
            <a:pPr>
              <a:defRPr/>
            </a:pPr>
            <a:fld id="{A86F29F7-BE83-4193-B8CE-B3E3C6F60C8C}" type="slidenum">
              <a:rPr lang="tr-TR" altLang="tr-TR"/>
              <a:pPr>
                <a:defRPr/>
              </a:pPr>
              <a:t>‹#›</a:t>
            </a:fld>
            <a:endParaRPr lang="tr-TR" altLang="tr-TR"/>
          </a:p>
        </p:txBody>
      </p:sp>
    </p:spTree>
    <p:extLst>
      <p:ext uri="{BB962C8B-B14F-4D97-AF65-F5344CB8AC3E}">
        <p14:creationId xmlns:p14="http://schemas.microsoft.com/office/powerpoint/2010/main" val="205415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4 Veri Yer Tutucusu"/>
          <p:cNvSpPr>
            <a:spLocks noGrp="1"/>
          </p:cNvSpPr>
          <p:nvPr>
            <p:ph type="dt" sz="half" idx="10"/>
          </p:nvPr>
        </p:nvSpPr>
        <p:spPr/>
        <p:txBody>
          <a:bodyPr/>
          <a:lstStyle>
            <a:lvl1pPr>
              <a:defRPr/>
            </a:lvl1pPr>
          </a:lstStyle>
          <a:p>
            <a:pPr>
              <a:defRPr/>
            </a:pPr>
            <a:fld id="{30EC9AB8-EA80-4A48-862D-8A431FEF8B7C}" type="datetimeFigureOut">
              <a:rPr lang="tr-TR"/>
              <a:pPr>
                <a:defRPr/>
              </a:pPr>
              <a:t>26.07.2022</a:t>
            </a:fld>
            <a:endParaRPr lang="tr-TR"/>
          </a:p>
        </p:txBody>
      </p:sp>
      <p:sp>
        <p:nvSpPr>
          <p:cNvPr id="4" name="1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BBC71FBD-9430-4124-B112-82AAEE4EECE6}" type="slidenum">
              <a:rPr lang="tr-TR" altLang="tr-TR"/>
              <a:pPr>
                <a:defRPr/>
              </a:pPr>
              <a:t>‹#›</a:t>
            </a:fld>
            <a:endParaRPr lang="tr-TR" altLang="tr-TR"/>
          </a:p>
        </p:txBody>
      </p:sp>
    </p:spTree>
    <p:extLst>
      <p:ext uri="{BB962C8B-B14F-4D97-AF65-F5344CB8AC3E}">
        <p14:creationId xmlns:p14="http://schemas.microsoft.com/office/powerpoint/2010/main" val="149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1 Veri Yer Tutucusu"/>
          <p:cNvSpPr>
            <a:spLocks noGrp="1"/>
          </p:cNvSpPr>
          <p:nvPr>
            <p:ph type="dt" sz="half" idx="10"/>
          </p:nvPr>
        </p:nvSpPr>
        <p:spPr/>
        <p:txBody>
          <a:bodyPr/>
          <a:lstStyle>
            <a:lvl1pPr>
              <a:defRPr/>
            </a:lvl1pPr>
          </a:lstStyle>
          <a:p>
            <a:pPr>
              <a:defRPr/>
            </a:pPr>
            <a:fld id="{87CEF86B-F157-4DBF-A2AC-8D4307DDE9F8}" type="datetimeFigureOut">
              <a:rPr lang="tr-TR"/>
              <a:pPr>
                <a:defRPr/>
              </a:pPr>
              <a:t>26.07.2022</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3 Slayt Numarası Yer Tutucusu"/>
          <p:cNvSpPr>
            <a:spLocks noGrp="1"/>
          </p:cNvSpPr>
          <p:nvPr>
            <p:ph type="sldNum" sz="quarter" idx="12"/>
          </p:nvPr>
        </p:nvSpPr>
        <p:spPr/>
        <p:txBody>
          <a:bodyPr/>
          <a:lstStyle>
            <a:lvl1pPr>
              <a:defRPr smtClean="0"/>
            </a:lvl1pPr>
          </a:lstStyle>
          <a:p>
            <a:pPr>
              <a:defRPr/>
            </a:pPr>
            <a:fld id="{2336D7CA-CCA6-47C4-B71B-5BA4872CE4A5}" type="slidenum">
              <a:rPr lang="tr-TR" altLang="tr-TR"/>
              <a:pPr>
                <a:defRPr/>
              </a:pPr>
              <a:t>‹#›</a:t>
            </a:fld>
            <a:endParaRPr lang="tr-TR" altLang="tr-TR"/>
          </a:p>
        </p:txBody>
      </p:sp>
    </p:spTree>
    <p:extLst>
      <p:ext uri="{BB962C8B-B14F-4D97-AF65-F5344CB8AC3E}">
        <p14:creationId xmlns:p14="http://schemas.microsoft.com/office/powerpoint/2010/main" val="43306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5B34616F-1C4A-4160-9102-AA3760692696}" type="datetimeFigureOut">
              <a:rPr lang="tr-TR"/>
              <a:pPr>
                <a:defRPr/>
              </a:pPr>
              <a:t>26.07.2022</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A519E3CE-321B-4C99-9C3D-BF8D1E97AF82}" type="slidenum">
              <a:rPr lang="tr-TR" altLang="tr-TR"/>
              <a:pPr>
                <a:defRPr/>
              </a:pPr>
              <a:t>‹#›</a:t>
            </a:fld>
            <a:endParaRPr lang="tr-TR" altLang="tr-TR"/>
          </a:p>
        </p:txBody>
      </p:sp>
    </p:spTree>
    <p:extLst>
      <p:ext uri="{BB962C8B-B14F-4D97-AF65-F5344CB8AC3E}">
        <p14:creationId xmlns:p14="http://schemas.microsoft.com/office/powerpoint/2010/main" val="178353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0 Tek Köşesi Yuvarlatılmış Dikdörtgen"/>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tr-TR" smtClean="0"/>
              <a:t>Asıl başlık stili için tıklatın</a:t>
            </a:r>
            <a:endParaRPr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smtClean="0"/>
              <a:t>Resim eklemek için simgeyi tıklatın</a:t>
            </a:r>
            <a:endParaRPr lang="en-US" noProof="0"/>
          </a:p>
        </p:txBody>
      </p:sp>
      <p:sp>
        <p:nvSpPr>
          <p:cNvPr id="7" name="4 Veri Yer Tutucusu"/>
          <p:cNvSpPr>
            <a:spLocks noGrp="1"/>
          </p:cNvSpPr>
          <p:nvPr>
            <p:ph type="dt" sz="half" idx="10"/>
          </p:nvPr>
        </p:nvSpPr>
        <p:spPr/>
        <p:txBody>
          <a:bodyPr/>
          <a:lstStyle>
            <a:lvl1pPr>
              <a:defRPr/>
            </a:lvl1pPr>
          </a:lstStyle>
          <a:p>
            <a:pPr>
              <a:defRPr/>
            </a:pPr>
            <a:fld id="{C17843E7-C760-494C-9EFE-611BB56088C0}" type="datetimeFigureOut">
              <a:rPr lang="tr-TR"/>
              <a:pPr>
                <a:defRPr/>
              </a:pPr>
              <a:t>26.07.2022</a:t>
            </a:fld>
            <a:endParaRPr lang="tr-TR"/>
          </a:p>
        </p:txBody>
      </p:sp>
      <p:sp>
        <p:nvSpPr>
          <p:cNvPr id="8" name="5 Altbilgi Yer Tutucusu"/>
          <p:cNvSpPr>
            <a:spLocks noGrp="1"/>
          </p:cNvSpPr>
          <p:nvPr>
            <p:ph type="ftr" sz="quarter" idx="11"/>
          </p:nvPr>
        </p:nvSpPr>
        <p:spPr/>
        <p:txBody>
          <a:bodyPr/>
          <a:lstStyle>
            <a:lvl1pPr>
              <a:defRPr/>
            </a:lvl1pPr>
          </a:lstStyle>
          <a:p>
            <a:pPr>
              <a:defRPr/>
            </a:pPr>
            <a:endParaRPr lang="tr-TR"/>
          </a:p>
        </p:txBody>
      </p:sp>
      <p:sp>
        <p:nvSpPr>
          <p:cNvPr id="9" name="6 Slayt Numarası Yer Tutucusu"/>
          <p:cNvSpPr>
            <a:spLocks noGrp="1"/>
          </p:cNvSpPr>
          <p:nvPr>
            <p:ph type="sldNum" sz="quarter" idx="12"/>
          </p:nvPr>
        </p:nvSpPr>
        <p:spPr/>
        <p:txBody>
          <a:bodyPr/>
          <a:lstStyle>
            <a:lvl1pPr>
              <a:defRPr smtClean="0"/>
            </a:lvl1pPr>
          </a:lstStyle>
          <a:p>
            <a:pPr>
              <a:defRPr/>
            </a:pPr>
            <a:fld id="{5BFD0F6B-53EA-43D4-9B1E-F49D5FC17848}" type="slidenum">
              <a:rPr lang="tr-TR" altLang="tr-TR"/>
              <a:pPr>
                <a:defRPr/>
              </a:pPr>
              <a:t>‹#›</a:t>
            </a:fld>
            <a:endParaRPr lang="tr-TR" altLang="tr-TR"/>
          </a:p>
        </p:txBody>
      </p:sp>
    </p:spTree>
    <p:extLst>
      <p:ext uri="{BB962C8B-B14F-4D97-AF65-F5344CB8AC3E}">
        <p14:creationId xmlns:p14="http://schemas.microsoft.com/office/powerpoint/2010/main" val="257351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12 Başlık Yer Tutucusu"/>
          <p:cNvSpPr>
            <a:spLocks noGrp="1"/>
          </p:cNvSpPr>
          <p:nvPr>
            <p:ph type="title"/>
          </p:nvPr>
        </p:nvSpPr>
        <p:spPr>
          <a:xfrm>
            <a:off x="503238" y="4986338"/>
            <a:ext cx="8183562" cy="1050925"/>
          </a:xfrm>
          <a:prstGeom prst="rect">
            <a:avLst/>
          </a:prstGeom>
        </p:spPr>
        <p:txBody>
          <a:bodyPr vert="horz" anchor="b">
            <a:normAutofit/>
          </a:bodyPr>
          <a:lstStyle/>
          <a:p>
            <a:r>
              <a:rPr lang="tr-TR" smtClean="0"/>
              <a:t>Asıl başlık stili için tıklatın</a:t>
            </a:r>
            <a:endParaRPr lang="en-US"/>
          </a:p>
        </p:txBody>
      </p:sp>
      <p:sp>
        <p:nvSpPr>
          <p:cNvPr id="1031" name="3 Metin Yer Tutucusu"/>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5" name="24 Veri Yer Tutucusu"/>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870CD2DA-0DD8-4F69-AF31-6E222C49053C}" type="datetimeFigureOut">
              <a:rPr lang="tr-TR"/>
              <a:pPr>
                <a:defRPr/>
              </a:pPr>
              <a:t>26.07.2022</a:t>
            </a:fld>
            <a:endParaRPr lang="tr-TR"/>
          </a:p>
        </p:txBody>
      </p:sp>
      <p:sp>
        <p:nvSpPr>
          <p:cNvPr id="18" name="17 Altbilgi Yer Tutucusu"/>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tr-TR"/>
          </a:p>
        </p:txBody>
      </p:sp>
      <p:sp>
        <p:nvSpPr>
          <p:cNvPr id="5" name="4 Slayt Numarası Yer Tutucusu"/>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solidFill>
                  <a:srgbClr val="9A9A9A"/>
                </a:solidFill>
                <a:latin typeface="Verdana" panose="020B0604030504040204" pitchFamily="34" charset="0"/>
              </a:defRPr>
            </a:lvl1pPr>
          </a:lstStyle>
          <a:p>
            <a:pPr>
              <a:defRPr/>
            </a:pPr>
            <a:fld id="{756F694A-30EE-4FB7-96DD-12B95CCB11C8}"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35" r:id="rId1"/>
    <p:sldLayoutId id="2147483728" r:id="rId2"/>
    <p:sldLayoutId id="2147483736" r:id="rId3"/>
    <p:sldLayoutId id="2147483729" r:id="rId4"/>
    <p:sldLayoutId id="2147483730" r:id="rId5"/>
    <p:sldLayoutId id="2147483731" r:id="rId6"/>
    <p:sldLayoutId id="2147483737" r:id="rId7"/>
    <p:sldLayoutId id="2147483732" r:id="rId8"/>
    <p:sldLayoutId id="2147483738" r:id="rId9"/>
    <p:sldLayoutId id="2147483733" r:id="rId10"/>
    <p:sldLayoutId id="2147483734" r:id="rId11"/>
  </p:sldLayoutIdLst>
  <p:txStyles>
    <p:titleStyle>
      <a:lvl1pPr algn="l" rtl="0" eaLnBrk="0" fontAlgn="base" hangingPunct="0">
        <a:spcBef>
          <a:spcPct val="0"/>
        </a:spcBef>
        <a:spcAft>
          <a:spcPct val="0"/>
        </a:spcAft>
        <a:defRPr sz="3600" b="1" kern="1200">
          <a:solidFill>
            <a:srgbClr val="FF4995"/>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4995"/>
          </a:solidFill>
          <a:latin typeface="Verdana" panose="020B0604030504040204" pitchFamily="34" charset="0"/>
        </a:defRPr>
      </a:lvl2pPr>
      <a:lvl3pPr algn="l" rtl="0" eaLnBrk="0" fontAlgn="base" hangingPunct="0">
        <a:spcBef>
          <a:spcPct val="0"/>
        </a:spcBef>
        <a:spcAft>
          <a:spcPct val="0"/>
        </a:spcAft>
        <a:defRPr sz="3600" b="1">
          <a:solidFill>
            <a:srgbClr val="FF4995"/>
          </a:solidFill>
          <a:latin typeface="Verdana" panose="020B0604030504040204" pitchFamily="34" charset="0"/>
        </a:defRPr>
      </a:lvl3pPr>
      <a:lvl4pPr algn="l" rtl="0" eaLnBrk="0" fontAlgn="base" hangingPunct="0">
        <a:spcBef>
          <a:spcPct val="0"/>
        </a:spcBef>
        <a:spcAft>
          <a:spcPct val="0"/>
        </a:spcAft>
        <a:defRPr sz="3600" b="1">
          <a:solidFill>
            <a:srgbClr val="FF4995"/>
          </a:solidFill>
          <a:latin typeface="Verdana" panose="020B0604030504040204" pitchFamily="34" charset="0"/>
        </a:defRPr>
      </a:lvl4pPr>
      <a:lvl5pPr algn="l" rtl="0" eaLnBrk="0" fontAlgn="base" hangingPunct="0">
        <a:spcBef>
          <a:spcPct val="0"/>
        </a:spcBef>
        <a:spcAft>
          <a:spcPct val="0"/>
        </a:spcAft>
        <a:defRPr sz="3600" b="1">
          <a:solidFill>
            <a:srgbClr val="FF4995"/>
          </a:solidFill>
          <a:latin typeface="Verdana" panose="020B0604030504040204" pitchFamily="34" charset="0"/>
        </a:defRPr>
      </a:lvl5pPr>
      <a:lvl6pPr marL="457200" algn="l" rtl="0" fontAlgn="base">
        <a:spcBef>
          <a:spcPct val="0"/>
        </a:spcBef>
        <a:spcAft>
          <a:spcPct val="0"/>
        </a:spcAft>
        <a:defRPr sz="3600" b="1">
          <a:solidFill>
            <a:srgbClr val="FF4995"/>
          </a:solidFill>
          <a:latin typeface="Verdana" panose="020B0604030504040204" pitchFamily="34" charset="0"/>
        </a:defRPr>
      </a:lvl6pPr>
      <a:lvl7pPr marL="914400" algn="l" rtl="0" fontAlgn="base">
        <a:spcBef>
          <a:spcPct val="0"/>
        </a:spcBef>
        <a:spcAft>
          <a:spcPct val="0"/>
        </a:spcAft>
        <a:defRPr sz="3600" b="1">
          <a:solidFill>
            <a:srgbClr val="FF4995"/>
          </a:solidFill>
          <a:latin typeface="Verdana" panose="020B0604030504040204" pitchFamily="34" charset="0"/>
        </a:defRPr>
      </a:lvl7pPr>
      <a:lvl8pPr marL="1371600" algn="l" rtl="0" fontAlgn="base">
        <a:spcBef>
          <a:spcPct val="0"/>
        </a:spcBef>
        <a:spcAft>
          <a:spcPct val="0"/>
        </a:spcAft>
        <a:defRPr sz="3600" b="1">
          <a:solidFill>
            <a:srgbClr val="FF4995"/>
          </a:solidFill>
          <a:latin typeface="Verdana" panose="020B0604030504040204" pitchFamily="34" charset="0"/>
        </a:defRPr>
      </a:lvl8pPr>
      <a:lvl9pPr marL="1828800" algn="l" rtl="0" fontAlgn="base">
        <a:spcBef>
          <a:spcPct val="0"/>
        </a:spcBef>
        <a:spcAft>
          <a:spcPct val="0"/>
        </a:spcAft>
        <a:defRPr sz="3600" b="1">
          <a:solidFill>
            <a:srgbClr val="FF4995"/>
          </a:solidFill>
          <a:latin typeface="Verdana" panose="020B0604030504040204"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FF0041"/>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FF0041"/>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EB31B4"/>
        </a:buClr>
        <a:buSzPct val="100000"/>
        <a:buFont typeface="Wingdings 2" panose="05020102010507070707"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images.google.com.tr/imgres?imgurl=http://www.grupkuzeyyildizi.net/images/sairler/mehmet_akif_ersoy.jpg&amp;imgrefurl=http://www.genchannover.de/index.php/makaleler.html?c54745900bd2e71576b00fc731b148d0=19319eddb190d031fd632ee8387d3223&amp;usg=__Z4PYNDh_TIW4NQ80OXCWt8JuCJk=&amp;h=425&amp;w=397&amp;sz=39&amp;hl=tr&amp;start=33&amp;um=1&amp;tbnid=wd32tHUtlXPWNM:&amp;tbnh=126&amp;tbnw=118&amp;prev=/images?q=mehmet+akif&amp;start=18&amp;ndsp=18&amp;um=1&amp;hl=tr&amp;sa=N" TargetMode="Externa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OutputFolder\Istiklal%20Marsi%20Belgeseli_1_clip0.m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tr/imgres?imgurl=http://www.rumelidernegi.org/yonetim/articlefiles/1331-mehmet_akif_1.jpg&amp;imgrefurl=http://www.rumelidernegi.org/?sf=icerik&amp;makaleid=1331&amp;ktg=329&amp;mad=MEHMET%20AK%C4%B0F'%C4%B0%20ANIYORUZ&amp;usg=__Mz00qZa3PmPGTBnRE-T0zP1tZSQ=&amp;h=550&amp;w=401&amp;sz=43&amp;hl=tr&amp;start=4&amp;um=1&amp;tbnid=HT0tLsh0W32iGM:&amp;tbnh=133&amp;tbnw=97&amp;prev=/images?q=mehmet+akif&amp;hl=tr&amp;sa=N&amp;um=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loadtr.com/333599-bayrak.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tr/imgres?imgurl=http://mnedimy.sitemynet.com/mynet_resimlerim/mehmet_akif_ersoy.jpg&amp;imgrefurl=http://site.mynet.com/mnedimy/mnedimy/id3.htm&amp;usg=__ncBG8lZnYzgtIY5TShGRe0VUQN8=&amp;h=550&amp;w=406&amp;sz=32&amp;hl=tr&amp;start=26&amp;um=1&amp;tbnid=OxjeQUJ2Rp3gsM:&amp;tbnh=133&amp;tbnw=98&amp;prev=/images?q=mehmet+akif&amp;ndsp=18&amp;hl=tr&amp;sa=N&amp;start=18&amp;um=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75" y="1643063"/>
            <a:ext cx="7772400" cy="2649537"/>
          </a:xfrm>
        </p:spPr>
        <p:txBody>
          <a:bodyPr wrap="square" tIns="45720" numCol="1" anchorCtr="0" compatLnSpc="1">
            <a:prstTxWarp prst="textNoShape">
              <a:avLst/>
            </a:prstTxWarp>
          </a:bodyPr>
          <a:lstStyle/>
          <a:p>
            <a:pPr algn="ctr" eaLnBrk="1" hangingPunct="1">
              <a:defRPr/>
            </a:pPr>
            <a:r>
              <a:rPr lang="tr-TR" altLang="tr-TR" sz="4100" smtClean="0">
                <a:solidFill>
                  <a:srgbClr val="FF0000"/>
                </a:solidFill>
                <a:effectLst>
                  <a:outerShdw blurRad="38100" dist="38100" dir="2700000" algn="tl">
                    <a:srgbClr val="000000"/>
                  </a:outerShdw>
                </a:effectLst>
              </a:rPr>
              <a:t>12 Mart </a:t>
            </a:r>
            <a:br>
              <a:rPr lang="tr-TR" altLang="tr-TR" sz="4100" smtClean="0">
                <a:solidFill>
                  <a:srgbClr val="FF0000"/>
                </a:solidFill>
                <a:effectLst>
                  <a:outerShdw blurRad="38100" dist="38100" dir="2700000" algn="tl">
                    <a:srgbClr val="000000"/>
                  </a:outerShdw>
                </a:effectLst>
              </a:rPr>
            </a:br>
            <a:r>
              <a:rPr lang="tr-TR" altLang="tr-TR" sz="4100" smtClean="0">
                <a:solidFill>
                  <a:srgbClr val="FF0000"/>
                </a:solidFill>
                <a:effectLst>
                  <a:outerShdw blurRad="38100" dist="38100" dir="2700000" algn="tl">
                    <a:srgbClr val="000000"/>
                  </a:outerShdw>
                </a:effectLst>
              </a:rPr>
              <a:t>İstiklal Marşı’nın Kabulü </a:t>
            </a:r>
            <a:br>
              <a:rPr lang="tr-TR" altLang="tr-TR" sz="4100" smtClean="0">
                <a:solidFill>
                  <a:srgbClr val="FF0000"/>
                </a:solidFill>
                <a:effectLst>
                  <a:outerShdw blurRad="38100" dist="38100" dir="2700000" algn="tl">
                    <a:srgbClr val="000000"/>
                  </a:outerShdw>
                </a:effectLst>
              </a:rPr>
            </a:br>
            <a:r>
              <a:rPr lang="tr-TR" altLang="tr-TR" sz="4100" smtClean="0">
                <a:solidFill>
                  <a:srgbClr val="FF0000"/>
                </a:solidFill>
                <a:effectLst>
                  <a:outerShdw blurRad="38100" dist="38100" dir="2700000" algn="tl">
                    <a:srgbClr val="000000"/>
                  </a:outerShdw>
                </a:effectLst>
              </a:rPr>
              <a:t>ve Mehmet Akif ERSOY’un </a:t>
            </a:r>
            <a:br>
              <a:rPr lang="tr-TR" altLang="tr-TR" sz="4100" smtClean="0">
                <a:solidFill>
                  <a:srgbClr val="FF0000"/>
                </a:solidFill>
                <a:effectLst>
                  <a:outerShdw blurRad="38100" dist="38100" dir="2700000" algn="tl">
                    <a:srgbClr val="000000"/>
                  </a:outerShdw>
                </a:effectLst>
              </a:rPr>
            </a:br>
            <a:r>
              <a:rPr lang="tr-TR" altLang="tr-TR" sz="4100" smtClean="0">
                <a:solidFill>
                  <a:srgbClr val="FF0000"/>
                </a:solidFill>
                <a:effectLst>
                  <a:outerShdw blurRad="38100" dist="38100" dir="2700000" algn="tl">
                    <a:srgbClr val="000000"/>
                  </a:outerShdw>
                </a:effectLst>
              </a:rPr>
              <a:t>Hayatı</a:t>
            </a:r>
          </a:p>
        </p:txBody>
      </p:sp>
      <p:pic>
        <p:nvPicPr>
          <p:cNvPr id="1027" name="Picture 3" descr="E:\Murat\RESİMLER\avatarlar\63d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285750"/>
            <a:ext cx="18923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E:\Murat\RESİMLER\avatarlar\1f84a7b42c9f49c885efda69069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85750"/>
            <a:ext cx="1500187"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tbn2.google.com/images?q=tbn:wd32tHUtlXPWNM:http://www.grupkuzeyyildizi.net/images/sairler/mehmet_akif_erso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0938" y="357188"/>
            <a:ext cx="12573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linds(horizontal)">
                                      <p:cBhvr>
                                        <p:cTn id="19" dur="500"/>
                                        <p:tgtEl>
                                          <p:spTgt spid="10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checkerboard(across)">
                                      <p:cBhvr>
                                        <p:cTn id="24"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642910" y="142852"/>
            <a:ext cx="8021748" cy="923330"/>
          </a:xfrm>
          <a:prstGeom prst="rect">
            <a:avLst/>
          </a:prstGeom>
          <a:noFill/>
        </p:spPr>
        <p:txBody>
          <a:bodyPr wrap="none">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sp>
        <p:nvSpPr>
          <p:cNvPr id="5" name="4 Dikdörtgen"/>
          <p:cNvSpPr/>
          <p:nvPr/>
        </p:nvSpPr>
        <p:spPr>
          <a:xfrm>
            <a:off x="142875" y="1214438"/>
            <a:ext cx="4572000" cy="5140325"/>
          </a:xfrm>
          <a:prstGeom prst="rect">
            <a:avLst/>
          </a:prstGeom>
        </p:spPr>
        <p:txBody>
          <a:bodyPr>
            <a:spAutoFit/>
          </a:bodyPr>
          <a:lstStyle/>
          <a:p>
            <a:pPr eaLnBrk="1" fontAlgn="auto" hangingPunct="1">
              <a:spcBef>
                <a:spcPts val="0"/>
              </a:spcBef>
              <a:spcAft>
                <a:spcPts val="0"/>
              </a:spcAft>
              <a:defRPr/>
            </a:pPr>
            <a:r>
              <a:rPr lang="tr-TR" sz="2400" b="1" dirty="0" err="1">
                <a:solidFill>
                  <a:schemeClr val="accent6"/>
                </a:solidFill>
                <a:latin typeface="+mn-lt"/>
              </a:rPr>
              <a:t>Mehmed</a:t>
            </a:r>
            <a:r>
              <a:rPr lang="tr-TR" sz="2400" b="1" dirty="0">
                <a:solidFill>
                  <a:schemeClr val="accent6"/>
                </a:solidFill>
                <a:latin typeface="+mn-lt"/>
              </a:rPr>
              <a:t> </a:t>
            </a:r>
            <a:r>
              <a:rPr lang="tr-TR" sz="2400" b="1" dirty="0" err="1">
                <a:solidFill>
                  <a:schemeClr val="accent6"/>
                </a:solidFill>
                <a:latin typeface="+mn-lt"/>
              </a:rPr>
              <a:t>Âkif</a:t>
            </a:r>
            <a:r>
              <a:rPr lang="tr-TR" sz="2400" b="1" dirty="0">
                <a:solidFill>
                  <a:schemeClr val="accent6"/>
                </a:solidFill>
                <a:latin typeface="+mn-lt"/>
              </a:rPr>
              <a:t> milletini ve </a:t>
            </a:r>
            <a:r>
              <a:rPr lang="tr-TR" sz="2400" b="1" dirty="0" err="1">
                <a:solidFill>
                  <a:schemeClr val="accent6"/>
                </a:solidFill>
                <a:latin typeface="+mn-lt"/>
              </a:rPr>
              <a:t>dînini</a:t>
            </a:r>
            <a:r>
              <a:rPr lang="tr-TR" sz="2400" b="1" dirty="0">
                <a:solidFill>
                  <a:schemeClr val="accent6"/>
                </a:solidFill>
                <a:latin typeface="+mn-lt"/>
              </a:rPr>
              <a:t> seven, insanlara karşı merhametli bir mizaca </a:t>
            </a:r>
            <a:r>
              <a:rPr lang="tr-TR" sz="2400" b="1" dirty="0" err="1">
                <a:solidFill>
                  <a:schemeClr val="accent6"/>
                </a:solidFill>
                <a:latin typeface="+mn-lt"/>
              </a:rPr>
              <a:t>sâhip</a:t>
            </a:r>
            <a:r>
              <a:rPr lang="tr-TR" sz="2400" b="1" dirty="0">
                <a:solidFill>
                  <a:schemeClr val="accent6"/>
                </a:solidFill>
                <a:latin typeface="+mn-lt"/>
              </a:rPr>
              <a:t>, </a:t>
            </a:r>
            <a:r>
              <a:rPr lang="tr-TR" sz="2400" b="1" dirty="0" err="1">
                <a:solidFill>
                  <a:schemeClr val="accent6"/>
                </a:solidFill>
                <a:latin typeface="+mn-lt"/>
              </a:rPr>
              <a:t>şâir</a:t>
            </a:r>
            <a:r>
              <a:rPr lang="tr-TR" sz="2400" b="1" dirty="0">
                <a:solidFill>
                  <a:schemeClr val="accent6"/>
                </a:solidFill>
                <a:latin typeface="+mn-lt"/>
              </a:rPr>
              <a:t> tabiatının heyecanlarıyla dalgalanan, edebî bakımdan kıymetli şiirlerin yazarı meşhur bir Türk </a:t>
            </a:r>
            <a:r>
              <a:rPr lang="tr-TR" sz="2400" b="1" dirty="0" err="1">
                <a:solidFill>
                  <a:schemeClr val="accent6"/>
                </a:solidFill>
                <a:latin typeface="+mn-lt"/>
              </a:rPr>
              <a:t>şâiridir</a:t>
            </a:r>
            <a:r>
              <a:rPr lang="tr-TR" sz="2400" b="1" dirty="0">
                <a:solidFill>
                  <a:schemeClr val="accent6"/>
                </a:solidFill>
                <a:latin typeface="+mn-lt"/>
              </a:rPr>
              <a:t>. İstiklâl Marşı </a:t>
            </a:r>
            <a:r>
              <a:rPr lang="tr-TR" sz="2400" b="1" dirty="0" err="1">
                <a:solidFill>
                  <a:schemeClr val="accent6"/>
                </a:solidFill>
                <a:latin typeface="+mn-lt"/>
              </a:rPr>
              <a:t>şâiri</a:t>
            </a:r>
            <a:r>
              <a:rPr lang="tr-TR" sz="2400" b="1" dirty="0">
                <a:solidFill>
                  <a:schemeClr val="accent6"/>
                </a:solidFill>
                <a:latin typeface="+mn-lt"/>
              </a:rPr>
              <a:t> olması bakımından da </a:t>
            </a:r>
          </a:p>
          <a:p>
            <a:pPr eaLnBrk="1" fontAlgn="auto" hangingPunct="1">
              <a:spcBef>
                <a:spcPts val="0"/>
              </a:spcBef>
              <a:spcAft>
                <a:spcPts val="0"/>
              </a:spcAft>
              <a:defRPr/>
            </a:pPr>
            <a:r>
              <a:rPr lang="tr-TR" sz="2400" b="1" dirty="0">
                <a:solidFill>
                  <a:schemeClr val="accent6"/>
                </a:solidFill>
                <a:latin typeface="+mn-lt"/>
              </a:rPr>
              <a:t>"</a:t>
            </a:r>
            <a:r>
              <a:rPr lang="tr-TR" sz="4000" b="1" dirty="0">
                <a:solidFill>
                  <a:srgbClr val="FF0000"/>
                </a:solidFill>
                <a:latin typeface="+mn-lt"/>
              </a:rPr>
              <a:t>Millî </a:t>
            </a:r>
            <a:r>
              <a:rPr lang="tr-TR" sz="4000" b="1" dirty="0" err="1">
                <a:solidFill>
                  <a:srgbClr val="FF0000"/>
                </a:solidFill>
                <a:latin typeface="+mn-lt"/>
              </a:rPr>
              <a:t>Şâir</a:t>
            </a:r>
            <a:r>
              <a:rPr lang="tr-TR" sz="2400" b="1" dirty="0">
                <a:solidFill>
                  <a:schemeClr val="accent6"/>
                </a:solidFill>
                <a:latin typeface="+mn-lt"/>
              </a:rPr>
              <a:t>" ismini almıştır. </a:t>
            </a:r>
          </a:p>
        </p:txBody>
      </p:sp>
      <p:pic>
        <p:nvPicPr>
          <p:cNvPr id="2" name="Picture 2" descr="maev_resim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341438"/>
            <a:ext cx="39624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000"/>
                            </p:stCondLst>
                            <p:childTnLst>
                              <p:par>
                                <p:cTn id="18" presetID="1" presetClass="exit" presetSubtype="0" fill="hold" nodeType="afterEffect">
                                  <p:stCondLst>
                                    <p:cond delay="100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Dikdörtgen"/>
          <p:cNvSpPr/>
          <p:nvPr/>
        </p:nvSpPr>
        <p:spPr>
          <a:xfrm>
            <a:off x="1000100" y="1857364"/>
            <a:ext cx="7285969" cy="2308324"/>
          </a:xfrm>
          <a:prstGeom prst="rect">
            <a:avLst/>
          </a:prstGeom>
          <a:noFill/>
        </p:spPr>
        <p:txBody>
          <a:bodyPr wrap="none">
            <a:spAutoFit/>
          </a:bodyPr>
          <a:lstStyle/>
          <a:p>
            <a:pPr algn="ctr" eaLnBrk="1" fontAlgn="auto" hangingPunct="1">
              <a:spcBef>
                <a:spcPts val="0"/>
              </a:spcBef>
              <a:spcAft>
                <a:spcPts val="0"/>
              </a:spcAft>
              <a:defRPr/>
            </a:pP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İstiklal Marşı </a:t>
            </a:r>
          </a:p>
          <a:p>
            <a:pPr algn="ctr" eaLnBrk="1" fontAlgn="auto" hangingPunct="1">
              <a:spcBef>
                <a:spcPts val="0"/>
              </a:spcBef>
              <a:spcAft>
                <a:spcPts val="0"/>
              </a:spcAft>
              <a:defRPr/>
            </a:pP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Yarışması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stiklal Marsi Belgeseli_1_clip0.mp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4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857224" y="1214422"/>
            <a:ext cx="7728398" cy="2554545"/>
          </a:xfrm>
          <a:prstGeom prst="rect">
            <a:avLst/>
          </a:prstGeom>
          <a:noFill/>
        </p:spPr>
        <p:txBody>
          <a:bodyPr wrap="none">
            <a:spAutoFit/>
          </a:bodyPr>
          <a:lstStyle/>
          <a:p>
            <a:pPr algn="ctr" eaLnBrk="1" fontAlgn="auto" hangingPunct="1">
              <a:spcBef>
                <a:spcPts val="0"/>
              </a:spcBef>
              <a:spcAft>
                <a:spcPts val="0"/>
              </a:spcAft>
              <a:defRPr/>
            </a:pPr>
            <a:r>
              <a:rPr lang="tr-TR"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İstiklal Marşı</a:t>
            </a:r>
          </a:p>
          <a:p>
            <a:pPr algn="ctr" eaLnBrk="1" fontAlgn="auto" hangingPunct="1">
              <a:spcBef>
                <a:spcPts val="0"/>
              </a:spcBef>
              <a:spcAft>
                <a:spcPts val="0"/>
              </a:spcAft>
              <a:defRPr/>
            </a:pPr>
            <a:r>
              <a:rPr lang="tr-TR"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Yazılıyor…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Dikdörtgen"/>
          <p:cNvSpPr/>
          <p:nvPr/>
        </p:nvSpPr>
        <p:spPr>
          <a:xfrm>
            <a:off x="0" y="571480"/>
            <a:ext cx="9144000" cy="4524315"/>
          </a:xfrm>
          <a:prstGeom prst="rect">
            <a:avLst/>
          </a:prstGeom>
          <a:noFill/>
        </p:spPr>
        <p:txBody>
          <a:bodyPr>
            <a:spAutoFit/>
          </a:bodyPr>
          <a:lstStyle/>
          <a:p>
            <a:pPr algn="ctr" eaLnBrk="1" fontAlgn="auto" hangingPunct="1">
              <a:spcBef>
                <a:spcPts val="0"/>
              </a:spcBef>
              <a:spcAft>
                <a:spcPts val="0"/>
              </a:spcAft>
              <a:defRPr/>
            </a:pPr>
            <a:r>
              <a:rPr lang="tr-TR"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İstiklal Marşı</a:t>
            </a: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a:t>
            </a:r>
          </a:p>
          <a:p>
            <a:pPr algn="ctr" eaLnBrk="1" fontAlgn="auto" hangingPunct="1">
              <a:spcBef>
                <a:spcPts val="0"/>
              </a:spcBef>
              <a:spcAft>
                <a:spcPts val="0"/>
              </a:spcAft>
              <a:defRPr/>
            </a:pP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12 Mart 1921’de </a:t>
            </a:r>
          </a:p>
          <a:p>
            <a:pPr algn="ctr" eaLnBrk="1" fontAlgn="auto" hangingPunct="1">
              <a:spcBef>
                <a:spcPts val="0"/>
              </a:spcBef>
              <a:spcAft>
                <a:spcPts val="0"/>
              </a:spcAft>
              <a:defRPr/>
            </a:pPr>
            <a:r>
              <a:rPr lang="tr-TR"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Milli Marş</a:t>
            </a: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 </a:t>
            </a:r>
          </a:p>
          <a:p>
            <a:pPr algn="ctr" eaLnBrk="1" fontAlgn="auto" hangingPunct="1">
              <a:spcBef>
                <a:spcPts val="0"/>
              </a:spcBef>
              <a:spcAft>
                <a:spcPts val="0"/>
              </a:spcAft>
              <a:defRPr/>
            </a:pPr>
            <a:r>
              <a:rPr lang="tr-T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kabul edildi.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Başlık"/>
          <p:cNvSpPr>
            <a:spLocks noGrp="1"/>
          </p:cNvSpPr>
          <p:nvPr>
            <p:ph type="ctrTitle"/>
          </p:nvPr>
        </p:nvSpPr>
        <p:spPr>
          <a:xfrm>
            <a:off x="722313" y="1820863"/>
            <a:ext cx="7772400" cy="1828800"/>
          </a:xfrm>
        </p:spPr>
        <p:txBody>
          <a:bodyPr>
            <a:noAutofit/>
          </a:bodyPr>
          <a:lstStyle/>
          <a:p>
            <a:pPr algn="ctr" eaLnBrk="1" fontAlgn="auto" hangingPunct="1">
              <a:spcAft>
                <a:spcPts val="0"/>
              </a:spcAft>
              <a:defRPr/>
            </a:pPr>
            <a:endParaRPr lang="tr-TR" sz="5400" dirty="0">
              <a:solidFill>
                <a:srgbClr val="FF0000"/>
              </a:solidFill>
            </a:endParaRPr>
          </a:p>
        </p:txBody>
      </p:sp>
      <p:sp>
        <p:nvSpPr>
          <p:cNvPr id="3" name="2 Alt Başlık"/>
          <p:cNvSpPr>
            <a:spLocks noGrp="1"/>
          </p:cNvSpPr>
          <p:nvPr>
            <p:ph type="subTitle" idx="1"/>
          </p:nvPr>
        </p:nvSpPr>
        <p:spPr>
          <a:xfrm>
            <a:off x="722313" y="3684588"/>
            <a:ext cx="7772400" cy="914400"/>
          </a:xfrm>
        </p:spPr>
        <p:txBody>
          <a:bodyPr>
            <a:normAutofit/>
          </a:bodyPr>
          <a:lstStyle/>
          <a:p>
            <a:pPr eaLnBrk="1" fontAlgn="auto" hangingPunct="1">
              <a:spcAft>
                <a:spcPts val="0"/>
              </a:spcAft>
              <a:buFont typeface="Wingdings 2"/>
              <a:buNone/>
              <a:defRPr/>
            </a:pPr>
            <a:endParaRPr lang="tr-TR" dirty="0"/>
          </a:p>
        </p:txBody>
      </p:sp>
      <p:pic>
        <p:nvPicPr>
          <p:cNvPr id="22532" name="Picture 2" descr="E:\Murat\RESİMLER\avatarlar\hareketli_turk_bayragi.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7 Dikdörtgen"/>
          <p:cNvSpPr>
            <a:spLocks noChangeArrowheads="1"/>
          </p:cNvSpPr>
          <p:nvPr/>
        </p:nvSpPr>
        <p:spPr bwMode="auto">
          <a:xfrm>
            <a:off x="214313" y="1571625"/>
            <a:ext cx="8929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sz="2400" b="1">
              <a:solidFill>
                <a:schemeClr val="bg1"/>
              </a:solidFill>
              <a:latin typeface="Verdana" panose="020B0604030504040204" pitchFamily="34" charset="0"/>
            </a:endParaRPr>
          </a:p>
        </p:txBody>
      </p:sp>
      <p:sp>
        <p:nvSpPr>
          <p:cNvPr id="15" name="14 Dikdörtgen"/>
          <p:cNvSpPr/>
          <p:nvPr/>
        </p:nvSpPr>
        <p:spPr>
          <a:xfrm>
            <a:off x="1482725" y="2967038"/>
            <a:ext cx="184150" cy="523875"/>
          </a:xfrm>
          <a:prstGeom prst="rect">
            <a:avLst/>
          </a:prstGeom>
          <a:noFill/>
        </p:spPr>
        <p:txBody>
          <a:bodyPr wrap="none">
            <a:spAutoFit/>
          </a:bodyPr>
          <a:lstStyle/>
          <a:p>
            <a:pPr algn="ctr" eaLnBrk="1" fontAlgn="auto" hangingPunct="1">
              <a:spcBef>
                <a:spcPts val="0"/>
              </a:spcBef>
              <a:spcAft>
                <a:spcPts val="0"/>
              </a:spcAft>
              <a:defRPr/>
            </a:pPr>
            <a:endParaRPr lang="tr-T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ndParaRPr>
          </a:p>
        </p:txBody>
      </p:sp>
      <p:sp>
        <p:nvSpPr>
          <p:cNvPr id="17" name="16 Dikdörtgen"/>
          <p:cNvSpPr>
            <a:spLocks noChangeArrowheads="1"/>
          </p:cNvSpPr>
          <p:nvPr/>
        </p:nvSpPr>
        <p:spPr bwMode="auto">
          <a:xfrm>
            <a:off x="0" y="142875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b="1">
                <a:solidFill>
                  <a:schemeClr val="bg1"/>
                </a:solidFill>
                <a:latin typeface="Verdana" panose="020B0604030504040204" pitchFamily="34" charset="0"/>
              </a:rPr>
              <a:t>Korkma, sönmez bu şafaklarda yüzen al sancak;</a:t>
            </a:r>
          </a:p>
          <a:p>
            <a:pPr algn="ctr" eaLnBrk="1" hangingPunct="1"/>
            <a:r>
              <a:rPr lang="tr-TR" altLang="tr-TR" sz="2400" b="1">
                <a:solidFill>
                  <a:schemeClr val="bg1"/>
                </a:solidFill>
                <a:latin typeface="Verdana" panose="020B0604030504040204" pitchFamily="34" charset="0"/>
              </a:rPr>
              <a:t/>
            </a:r>
            <a:br>
              <a:rPr lang="tr-TR" altLang="tr-TR" sz="2400" b="1">
                <a:solidFill>
                  <a:schemeClr val="bg1"/>
                </a:solidFill>
                <a:latin typeface="Verdana" panose="020B0604030504040204" pitchFamily="34" charset="0"/>
              </a:rPr>
            </a:br>
            <a:r>
              <a:rPr lang="tr-TR" altLang="tr-TR" sz="2400" b="1">
                <a:solidFill>
                  <a:schemeClr val="bg1"/>
                </a:solidFill>
                <a:latin typeface="Verdana" panose="020B0604030504040204" pitchFamily="34" charset="0"/>
              </a:rPr>
              <a:t>Sönmeden yurdumun üstünde tüten en son ocak.</a:t>
            </a:r>
          </a:p>
          <a:p>
            <a:pPr algn="ctr" eaLnBrk="1" hangingPunct="1"/>
            <a:r>
              <a:rPr lang="tr-TR" altLang="tr-TR" sz="2400" b="1">
                <a:solidFill>
                  <a:schemeClr val="bg1"/>
                </a:solidFill>
                <a:latin typeface="Verdana" panose="020B0604030504040204" pitchFamily="34" charset="0"/>
              </a:rPr>
              <a:t/>
            </a:r>
            <a:br>
              <a:rPr lang="tr-TR" altLang="tr-TR" sz="2400" b="1">
                <a:solidFill>
                  <a:schemeClr val="bg1"/>
                </a:solidFill>
                <a:latin typeface="Verdana" panose="020B0604030504040204" pitchFamily="34" charset="0"/>
              </a:rPr>
            </a:br>
            <a:r>
              <a:rPr lang="tr-TR" altLang="tr-TR" sz="2400" b="1">
                <a:solidFill>
                  <a:schemeClr val="bg1"/>
                </a:solidFill>
                <a:latin typeface="Verdana" panose="020B0604030504040204" pitchFamily="34" charset="0"/>
              </a:rPr>
              <a:t>O benim milletimin yıldızıdır, parlayacak;</a:t>
            </a:r>
          </a:p>
          <a:p>
            <a:pPr algn="ctr" eaLnBrk="1" hangingPunct="1"/>
            <a:r>
              <a:rPr lang="tr-TR" altLang="tr-TR" sz="2400" b="1">
                <a:solidFill>
                  <a:schemeClr val="bg1"/>
                </a:solidFill>
                <a:latin typeface="Verdana" panose="020B0604030504040204" pitchFamily="34" charset="0"/>
              </a:rPr>
              <a:t/>
            </a:r>
            <a:br>
              <a:rPr lang="tr-TR" altLang="tr-TR" sz="2400" b="1">
                <a:solidFill>
                  <a:schemeClr val="bg1"/>
                </a:solidFill>
                <a:latin typeface="Verdana" panose="020B0604030504040204" pitchFamily="34" charset="0"/>
              </a:rPr>
            </a:br>
            <a:r>
              <a:rPr lang="tr-TR" altLang="tr-TR" sz="2400" b="1">
                <a:solidFill>
                  <a:schemeClr val="bg1"/>
                </a:solidFill>
                <a:latin typeface="Verdana" panose="020B0604030504040204" pitchFamily="34" charset="0"/>
              </a:rPr>
              <a:t>O benimdir, o benim milletimindir ancak.</a:t>
            </a:r>
            <a:endParaRPr lang="tr-TR" altLang="tr-TR" sz="2400">
              <a:latin typeface="Verdana" panose="020B060403050404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2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20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additive="base">
                                        <p:cTn id="15" dur="20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20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Başlık"/>
          <p:cNvSpPr>
            <a:spLocks noGrp="1"/>
          </p:cNvSpPr>
          <p:nvPr>
            <p:ph type="ctrTitle"/>
          </p:nvPr>
        </p:nvSpPr>
        <p:spPr>
          <a:xfrm>
            <a:off x="722313" y="1820863"/>
            <a:ext cx="7772400" cy="1828800"/>
          </a:xfrm>
        </p:spPr>
        <p:txBody>
          <a:bodyPr>
            <a:noAutofit/>
          </a:bodyPr>
          <a:lstStyle/>
          <a:p>
            <a:pPr algn="ctr" eaLnBrk="1" fontAlgn="auto" hangingPunct="1">
              <a:spcAft>
                <a:spcPts val="0"/>
              </a:spcAft>
              <a:defRPr/>
            </a:pPr>
            <a:endParaRPr lang="tr-TR" sz="5400" dirty="0">
              <a:solidFill>
                <a:srgbClr val="FF0000"/>
              </a:solidFill>
            </a:endParaRPr>
          </a:p>
        </p:txBody>
      </p:sp>
      <p:sp>
        <p:nvSpPr>
          <p:cNvPr id="3" name="2 Alt Başlık"/>
          <p:cNvSpPr>
            <a:spLocks noGrp="1"/>
          </p:cNvSpPr>
          <p:nvPr>
            <p:ph type="subTitle" idx="1"/>
          </p:nvPr>
        </p:nvSpPr>
        <p:spPr>
          <a:xfrm>
            <a:off x="722313" y="3684588"/>
            <a:ext cx="7772400" cy="914400"/>
          </a:xfrm>
        </p:spPr>
        <p:txBody>
          <a:bodyPr>
            <a:normAutofit/>
          </a:bodyPr>
          <a:lstStyle/>
          <a:p>
            <a:pPr eaLnBrk="1" fontAlgn="auto" hangingPunct="1">
              <a:spcAft>
                <a:spcPts val="0"/>
              </a:spcAft>
              <a:buFont typeface="Wingdings 2"/>
              <a:buNone/>
              <a:defRPr/>
            </a:pPr>
            <a:endParaRPr lang="tr-TR" dirty="0"/>
          </a:p>
        </p:txBody>
      </p:sp>
      <p:pic>
        <p:nvPicPr>
          <p:cNvPr id="24580" name="Picture 2" descr="E:\Murat\RESİMLER\avatarlar\77z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a:spLocks noChangeArrowheads="1"/>
          </p:cNvSpPr>
          <p:nvPr/>
        </p:nvSpPr>
        <p:spPr bwMode="auto">
          <a:xfrm>
            <a:off x="0" y="1643063"/>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b="1">
                <a:solidFill>
                  <a:srgbClr val="FF0000"/>
                </a:solidFill>
                <a:latin typeface="Verdana" panose="020B0604030504040204" pitchFamily="34" charset="0"/>
              </a:rPr>
              <a:t>Çatma, kurban olayım çehreni ey nazlı hilal!</a:t>
            </a:r>
          </a:p>
          <a:p>
            <a:pPr algn="ctr" eaLnBrk="1" hangingPunct="1"/>
            <a:r>
              <a:rPr lang="tr-TR" altLang="tr-TR" sz="2400" b="1">
                <a:solidFill>
                  <a:srgbClr val="FF0000"/>
                </a:solidFill>
                <a:latin typeface="Verdana" panose="020B0604030504040204" pitchFamily="34" charset="0"/>
              </a:rPr>
              <a:t/>
            </a:r>
            <a:br>
              <a:rPr lang="tr-TR" altLang="tr-TR" sz="2400" b="1">
                <a:solidFill>
                  <a:srgbClr val="FF0000"/>
                </a:solidFill>
                <a:latin typeface="Verdana" panose="020B0604030504040204" pitchFamily="34" charset="0"/>
              </a:rPr>
            </a:br>
            <a:r>
              <a:rPr lang="tr-TR" altLang="tr-TR" sz="2400" b="1">
                <a:solidFill>
                  <a:srgbClr val="FF0000"/>
                </a:solidFill>
                <a:latin typeface="Verdana" panose="020B0604030504040204" pitchFamily="34" charset="0"/>
              </a:rPr>
              <a:t>Kahraman ırkıma bir gül! ne bu şiddet bu celal?</a:t>
            </a:r>
          </a:p>
          <a:p>
            <a:pPr algn="ctr" eaLnBrk="1" hangingPunct="1"/>
            <a:r>
              <a:rPr lang="tr-TR" altLang="tr-TR" sz="2400" b="1">
                <a:solidFill>
                  <a:srgbClr val="FF0000"/>
                </a:solidFill>
                <a:latin typeface="Verdana" panose="020B0604030504040204" pitchFamily="34" charset="0"/>
              </a:rPr>
              <a:t/>
            </a:r>
            <a:br>
              <a:rPr lang="tr-TR" altLang="tr-TR" sz="2400" b="1">
                <a:solidFill>
                  <a:srgbClr val="FF0000"/>
                </a:solidFill>
                <a:latin typeface="Verdana" panose="020B0604030504040204" pitchFamily="34" charset="0"/>
              </a:rPr>
            </a:br>
            <a:r>
              <a:rPr lang="tr-TR" altLang="tr-TR" sz="2400" b="1">
                <a:solidFill>
                  <a:srgbClr val="FF0000"/>
                </a:solidFill>
                <a:latin typeface="Verdana" panose="020B0604030504040204" pitchFamily="34" charset="0"/>
              </a:rPr>
              <a:t>Sana olmaz dökülen kanlarımız sonra helal,</a:t>
            </a:r>
          </a:p>
          <a:p>
            <a:pPr algn="ctr" eaLnBrk="1" hangingPunct="1"/>
            <a:r>
              <a:rPr lang="tr-TR" altLang="tr-TR" sz="2400" b="1">
                <a:solidFill>
                  <a:srgbClr val="FF0000"/>
                </a:solidFill>
                <a:latin typeface="Verdana" panose="020B0604030504040204" pitchFamily="34" charset="0"/>
              </a:rPr>
              <a:t/>
            </a:r>
            <a:br>
              <a:rPr lang="tr-TR" altLang="tr-TR" sz="2400" b="1">
                <a:solidFill>
                  <a:srgbClr val="FF0000"/>
                </a:solidFill>
                <a:latin typeface="Verdana" panose="020B0604030504040204" pitchFamily="34" charset="0"/>
              </a:rPr>
            </a:br>
            <a:r>
              <a:rPr lang="tr-TR" altLang="tr-TR" sz="2400" b="1">
                <a:solidFill>
                  <a:srgbClr val="FF0000"/>
                </a:solidFill>
                <a:latin typeface="Verdana" panose="020B0604030504040204" pitchFamily="34" charset="0"/>
              </a:rPr>
              <a:t>Hakkıdır, Hak'ka tapan, milletimin istiklal!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a:solidFill>
                <a:schemeClr val="accent1">
                  <a:tint val="88000"/>
                  <a:satMod val="150000"/>
                </a:schemeClr>
              </a:solidFill>
            </a:endParaRPr>
          </a:p>
        </p:txBody>
      </p:sp>
      <p:pic>
        <p:nvPicPr>
          <p:cNvPr id="26627" name="Picture 2" descr="E:\Murat\RESİMLER\avatarlar\1bayrak2li[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572125"/>
          </a:xfrm>
        </p:spPr>
      </p:pic>
      <p:sp>
        <p:nvSpPr>
          <p:cNvPr id="5" name="4 Dikdörtgen"/>
          <p:cNvSpPr>
            <a:spLocks noChangeArrowheads="1"/>
          </p:cNvSpPr>
          <p:nvPr/>
        </p:nvSpPr>
        <p:spPr bwMode="auto">
          <a:xfrm>
            <a:off x="0" y="121443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b="1">
                <a:latin typeface="Verdana" panose="020B0604030504040204" pitchFamily="34" charset="0"/>
              </a:rPr>
              <a:t>Ben ezelden beridir hür yaşadım, hür yaşarım.</a:t>
            </a:r>
          </a:p>
          <a:p>
            <a:pPr algn="ctr" eaLnBrk="1" hangingPunct="1"/>
            <a:r>
              <a:rPr lang="tr-TR" altLang="tr-TR" sz="2400" b="1">
                <a:latin typeface="Verdana" panose="020B0604030504040204" pitchFamily="34" charset="0"/>
              </a:rPr>
              <a:t/>
            </a:r>
            <a:br>
              <a:rPr lang="tr-TR" altLang="tr-TR" sz="2400" b="1">
                <a:latin typeface="Verdana" panose="020B0604030504040204" pitchFamily="34" charset="0"/>
              </a:rPr>
            </a:br>
            <a:r>
              <a:rPr lang="tr-TR" altLang="tr-TR" sz="2400" b="1">
                <a:latin typeface="Verdana" panose="020B0604030504040204" pitchFamily="34" charset="0"/>
              </a:rPr>
              <a:t>Hangi çılgın bana zincir vuracakmış? Şaşarım;</a:t>
            </a:r>
          </a:p>
          <a:p>
            <a:pPr algn="ctr" eaLnBrk="1" hangingPunct="1"/>
            <a:r>
              <a:rPr lang="tr-TR" altLang="tr-TR" sz="2400" b="1">
                <a:latin typeface="Verdana" panose="020B0604030504040204" pitchFamily="34" charset="0"/>
              </a:rPr>
              <a:t/>
            </a:r>
            <a:br>
              <a:rPr lang="tr-TR" altLang="tr-TR" sz="2400" b="1">
                <a:latin typeface="Verdana" panose="020B0604030504040204" pitchFamily="34" charset="0"/>
              </a:rPr>
            </a:br>
            <a:r>
              <a:rPr lang="tr-TR" altLang="tr-TR" sz="2400" b="1">
                <a:latin typeface="Verdana" panose="020B0604030504040204" pitchFamily="34" charset="0"/>
              </a:rPr>
              <a:t>Kükremiş sel gibiyim, bendimi çiğner aşarım;</a:t>
            </a:r>
          </a:p>
          <a:p>
            <a:pPr algn="ctr" eaLnBrk="1" hangingPunct="1"/>
            <a:r>
              <a:rPr lang="tr-TR" altLang="tr-TR" sz="2400" b="1">
                <a:latin typeface="Verdana" panose="020B0604030504040204" pitchFamily="34" charset="0"/>
              </a:rPr>
              <a:t/>
            </a:r>
            <a:br>
              <a:rPr lang="tr-TR" altLang="tr-TR" sz="2400" b="1">
                <a:latin typeface="Verdana" panose="020B0604030504040204" pitchFamily="34" charset="0"/>
              </a:rPr>
            </a:br>
            <a:r>
              <a:rPr lang="tr-TR" altLang="tr-TR" sz="2400" b="1">
                <a:latin typeface="Verdana" panose="020B0604030504040204" pitchFamily="34" charset="0"/>
              </a:rPr>
              <a:t>Yırtarım dağları, enginlere sığmam, taşarım.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a:solidFill>
                <a:schemeClr val="accent1">
                  <a:tint val="88000"/>
                  <a:satMod val="150000"/>
                </a:schemeClr>
              </a:solidFill>
            </a:endParaRPr>
          </a:p>
        </p:txBody>
      </p:sp>
      <p:pic>
        <p:nvPicPr>
          <p:cNvPr id="27651" name="Picture 3" descr="E:\Murat\RESİMLER\avatarlar\42.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5 Dikdörtgen"/>
          <p:cNvSpPr/>
          <p:nvPr/>
        </p:nvSpPr>
        <p:spPr>
          <a:xfrm>
            <a:off x="0" y="2214563"/>
            <a:ext cx="9144000" cy="2678112"/>
          </a:xfrm>
          <a:prstGeom prst="rect">
            <a:avLst/>
          </a:prstGeom>
        </p:spPr>
        <p:txBody>
          <a:bodyPr>
            <a:spAutoFit/>
          </a:bodyPr>
          <a:lstStyle/>
          <a:p>
            <a:pPr algn="ctr" eaLnBrk="1" fontAlgn="auto" hangingPunct="1">
              <a:spcBef>
                <a:spcPts val="0"/>
              </a:spcBef>
              <a:spcAft>
                <a:spcPts val="0"/>
              </a:spcAft>
              <a:defRPr/>
            </a:pPr>
            <a:r>
              <a:rPr lang="tr-TR" sz="2400" b="1" dirty="0">
                <a:solidFill>
                  <a:schemeClr val="accent6">
                    <a:lumMod val="60000"/>
                    <a:lumOff val="40000"/>
                  </a:schemeClr>
                </a:solidFill>
                <a:latin typeface="+mn-lt"/>
              </a:rPr>
              <a:t>Garbın afakını sarmışsa çelik zırhlı duvar,</a:t>
            </a:r>
          </a:p>
          <a:p>
            <a:pPr algn="ctr" eaLnBrk="1" fontAlgn="auto" hangingPunct="1">
              <a:spcBef>
                <a:spcPts val="0"/>
              </a:spcBef>
              <a:spcAft>
                <a:spcPts val="0"/>
              </a:spcAft>
              <a:defRPr/>
            </a:pPr>
            <a:r>
              <a:rPr lang="tr-TR" sz="2400" b="1" dirty="0">
                <a:solidFill>
                  <a:schemeClr val="accent6">
                    <a:lumMod val="60000"/>
                    <a:lumOff val="40000"/>
                  </a:schemeClr>
                </a:solidFill>
                <a:latin typeface="+mn-lt"/>
              </a:rPr>
              <a:t/>
            </a:r>
            <a:br>
              <a:rPr lang="tr-TR" sz="2400" b="1" dirty="0">
                <a:solidFill>
                  <a:schemeClr val="accent6">
                    <a:lumMod val="60000"/>
                    <a:lumOff val="40000"/>
                  </a:schemeClr>
                </a:solidFill>
                <a:latin typeface="+mn-lt"/>
              </a:rPr>
            </a:br>
            <a:r>
              <a:rPr lang="tr-TR" sz="2400" b="1" dirty="0">
                <a:solidFill>
                  <a:schemeClr val="accent6">
                    <a:lumMod val="60000"/>
                    <a:lumOff val="40000"/>
                  </a:schemeClr>
                </a:solidFill>
                <a:latin typeface="+mn-lt"/>
              </a:rPr>
              <a:t>Benim iman dolu göğsüm gibi </a:t>
            </a:r>
            <a:r>
              <a:rPr lang="tr-TR" sz="2400" b="1" dirty="0" err="1">
                <a:solidFill>
                  <a:schemeClr val="accent6">
                    <a:lumMod val="60000"/>
                    <a:lumOff val="40000"/>
                  </a:schemeClr>
                </a:solidFill>
                <a:latin typeface="+mn-lt"/>
              </a:rPr>
              <a:t>serhaddim</a:t>
            </a:r>
            <a:r>
              <a:rPr lang="tr-TR" sz="2400" b="1" dirty="0">
                <a:solidFill>
                  <a:schemeClr val="accent6">
                    <a:lumMod val="60000"/>
                    <a:lumOff val="40000"/>
                  </a:schemeClr>
                </a:solidFill>
                <a:latin typeface="+mn-lt"/>
              </a:rPr>
              <a:t> var.</a:t>
            </a:r>
          </a:p>
          <a:p>
            <a:pPr algn="ctr" eaLnBrk="1" fontAlgn="auto" hangingPunct="1">
              <a:spcBef>
                <a:spcPts val="0"/>
              </a:spcBef>
              <a:spcAft>
                <a:spcPts val="0"/>
              </a:spcAft>
              <a:defRPr/>
            </a:pPr>
            <a:r>
              <a:rPr lang="tr-TR" sz="2400" b="1" dirty="0">
                <a:solidFill>
                  <a:schemeClr val="accent6">
                    <a:lumMod val="60000"/>
                    <a:lumOff val="40000"/>
                  </a:schemeClr>
                </a:solidFill>
                <a:latin typeface="+mn-lt"/>
              </a:rPr>
              <a:t/>
            </a:r>
            <a:br>
              <a:rPr lang="tr-TR" sz="2400" b="1" dirty="0">
                <a:solidFill>
                  <a:schemeClr val="accent6">
                    <a:lumMod val="60000"/>
                    <a:lumOff val="40000"/>
                  </a:schemeClr>
                </a:solidFill>
                <a:latin typeface="+mn-lt"/>
              </a:rPr>
            </a:br>
            <a:r>
              <a:rPr lang="tr-TR" sz="2400" b="1" dirty="0">
                <a:solidFill>
                  <a:schemeClr val="accent6">
                    <a:lumMod val="60000"/>
                    <a:lumOff val="40000"/>
                  </a:schemeClr>
                </a:solidFill>
                <a:latin typeface="+mn-lt"/>
              </a:rPr>
              <a:t>Ulusun, korkma! Nasıl böyle bir imanı boğar.</a:t>
            </a:r>
          </a:p>
          <a:p>
            <a:pPr algn="ctr" eaLnBrk="1" fontAlgn="auto" hangingPunct="1">
              <a:spcBef>
                <a:spcPts val="0"/>
              </a:spcBef>
              <a:spcAft>
                <a:spcPts val="0"/>
              </a:spcAft>
              <a:defRPr/>
            </a:pPr>
            <a:r>
              <a:rPr lang="tr-TR" sz="2400" b="1" dirty="0">
                <a:solidFill>
                  <a:schemeClr val="accent6">
                    <a:lumMod val="60000"/>
                    <a:lumOff val="40000"/>
                  </a:schemeClr>
                </a:solidFill>
                <a:latin typeface="+mn-lt"/>
              </a:rPr>
              <a:t/>
            </a:r>
            <a:br>
              <a:rPr lang="tr-TR" sz="2400" b="1" dirty="0">
                <a:solidFill>
                  <a:schemeClr val="accent6">
                    <a:lumMod val="60000"/>
                    <a:lumOff val="40000"/>
                  </a:schemeClr>
                </a:solidFill>
                <a:latin typeface="+mn-lt"/>
              </a:rPr>
            </a:br>
            <a:r>
              <a:rPr lang="tr-TR" sz="2400" b="1" dirty="0">
                <a:solidFill>
                  <a:schemeClr val="accent6">
                    <a:lumMod val="60000"/>
                    <a:lumOff val="40000"/>
                  </a:schemeClr>
                </a:solidFill>
                <a:latin typeface="+mn-lt"/>
              </a:rPr>
              <a:t>"Medeniyet!" dediğin tek dişi kalmış canavar?</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dirty="0">
              <a:solidFill>
                <a:schemeClr val="accent1">
                  <a:tint val="88000"/>
                  <a:satMod val="150000"/>
                </a:schemeClr>
              </a:solidFill>
            </a:endParaRPr>
          </a:p>
        </p:txBody>
      </p:sp>
      <p:pic>
        <p:nvPicPr>
          <p:cNvPr id="28675" name="Picture 2" descr="E:\Murat\RESİMLER\avatarlar\b1lo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97975" cy="1471613"/>
          </a:xfrm>
        </p:spPr>
      </p:pic>
      <p:sp>
        <p:nvSpPr>
          <p:cNvPr id="5" name="4 Dikdörtgen"/>
          <p:cNvSpPr>
            <a:spLocks noChangeArrowheads="1"/>
          </p:cNvSpPr>
          <p:nvPr/>
        </p:nvSpPr>
        <p:spPr bwMode="auto">
          <a:xfrm>
            <a:off x="0" y="22748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b="1">
                <a:solidFill>
                  <a:srgbClr val="FF0000"/>
                </a:solidFill>
                <a:latin typeface="Verdana" panose="020B0604030504040204" pitchFamily="34" charset="0"/>
              </a:rPr>
              <a:t>Arkadaş! Yurduma alçakları uğratma sakın!</a:t>
            </a:r>
          </a:p>
          <a:p>
            <a:pPr algn="ctr" eaLnBrk="1" hangingPunct="1"/>
            <a:r>
              <a:rPr lang="tr-TR" altLang="tr-TR" sz="2400" b="1">
                <a:solidFill>
                  <a:srgbClr val="FF0000"/>
                </a:solidFill>
                <a:latin typeface="Verdana" panose="020B0604030504040204" pitchFamily="34" charset="0"/>
              </a:rPr>
              <a:t/>
            </a:r>
            <a:br>
              <a:rPr lang="tr-TR" altLang="tr-TR" sz="2400" b="1">
                <a:solidFill>
                  <a:srgbClr val="FF0000"/>
                </a:solidFill>
                <a:latin typeface="Verdana" panose="020B0604030504040204" pitchFamily="34" charset="0"/>
              </a:rPr>
            </a:br>
            <a:r>
              <a:rPr lang="tr-TR" altLang="tr-TR" sz="2400" b="1">
                <a:solidFill>
                  <a:srgbClr val="FF0000"/>
                </a:solidFill>
                <a:latin typeface="Verdana" panose="020B0604030504040204" pitchFamily="34" charset="0"/>
              </a:rPr>
              <a:t>Siper et gövdeni, dursun bu hayasızca akın.</a:t>
            </a:r>
          </a:p>
          <a:p>
            <a:pPr algn="ctr" eaLnBrk="1" hangingPunct="1"/>
            <a:r>
              <a:rPr lang="tr-TR" altLang="tr-TR" sz="2400" b="1">
                <a:solidFill>
                  <a:srgbClr val="FF0000"/>
                </a:solidFill>
                <a:latin typeface="Verdana" panose="020B0604030504040204" pitchFamily="34" charset="0"/>
              </a:rPr>
              <a:t/>
            </a:r>
            <a:br>
              <a:rPr lang="tr-TR" altLang="tr-TR" sz="2400" b="1">
                <a:solidFill>
                  <a:srgbClr val="FF0000"/>
                </a:solidFill>
                <a:latin typeface="Verdana" panose="020B0604030504040204" pitchFamily="34" charset="0"/>
              </a:rPr>
            </a:br>
            <a:r>
              <a:rPr lang="tr-TR" altLang="tr-TR" sz="2400" b="1">
                <a:solidFill>
                  <a:srgbClr val="FF0000"/>
                </a:solidFill>
                <a:latin typeface="Verdana" panose="020B0604030504040204" pitchFamily="34" charset="0"/>
              </a:rPr>
              <a:t>Doğacaktır sana vaadettiği günler Hak'kın;</a:t>
            </a:r>
          </a:p>
          <a:p>
            <a:pPr algn="ctr" eaLnBrk="1" hangingPunct="1"/>
            <a:r>
              <a:rPr lang="tr-TR" altLang="tr-TR" sz="2400" b="1">
                <a:solidFill>
                  <a:srgbClr val="FF0000"/>
                </a:solidFill>
                <a:latin typeface="Verdana" panose="020B0604030504040204" pitchFamily="34" charset="0"/>
              </a:rPr>
              <a:t/>
            </a:r>
            <a:br>
              <a:rPr lang="tr-TR" altLang="tr-TR" sz="2400" b="1">
                <a:solidFill>
                  <a:srgbClr val="FF0000"/>
                </a:solidFill>
                <a:latin typeface="Verdana" panose="020B0604030504040204" pitchFamily="34" charset="0"/>
              </a:rPr>
            </a:br>
            <a:r>
              <a:rPr lang="tr-TR" altLang="tr-TR" sz="2400" b="1">
                <a:solidFill>
                  <a:srgbClr val="FF0000"/>
                </a:solidFill>
                <a:latin typeface="Verdana" panose="020B0604030504040204" pitchFamily="34" charset="0"/>
              </a:rPr>
              <a:t>Kim bilir, belki yarın, belki yarından da yakın.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770" decel="100000"/>
                                        <p:tgtEl>
                                          <p:spTgt spid="5">
                                            <p:txEl>
                                              <p:pRg st="1" end="1"/>
                                            </p:txEl>
                                          </p:spTgt>
                                        </p:tgtEl>
                                      </p:cBhvr>
                                    </p:animEffect>
                                    <p:animScale>
                                      <p:cBhvr>
                                        <p:cTn id="17" dur="770" decel="100000"/>
                                        <p:tgtEl>
                                          <p:spTgt spid="5">
                                            <p:txEl>
                                              <p:pRg st="1" end="1"/>
                                            </p:txEl>
                                          </p:spTgt>
                                        </p:tgtEl>
                                      </p:cBhvr>
                                      <p:from x="10000" y="10000"/>
                                      <p:to x="200000" y="450000"/>
                                    </p:animScale>
                                    <p:animScale>
                                      <p:cBhvr>
                                        <p:cTn id="18" dur="1230" accel="100000" fill="hold">
                                          <p:stCondLst>
                                            <p:cond delay="770"/>
                                          </p:stCondLst>
                                        </p:cTn>
                                        <p:tgtEl>
                                          <p:spTgt spid="5">
                                            <p:txEl>
                                              <p:pRg st="1" end="1"/>
                                            </p:txEl>
                                          </p:spTgt>
                                        </p:tgtEl>
                                      </p:cBhvr>
                                      <p:from x="200000" y="450000"/>
                                      <p:to x="100000" y="100000"/>
                                    </p:animScale>
                                    <p:set>
                                      <p:cBhvr>
                                        <p:cTn id="19" dur="770" fill="hold"/>
                                        <p:tgtEl>
                                          <p:spTgt spid="5">
                                            <p:txEl>
                                              <p:pRg st="1" end="1"/>
                                            </p:txEl>
                                          </p:spTgt>
                                        </p:tgtEl>
                                        <p:attrNameLst>
                                          <p:attrName>ppt_x</p:attrName>
                                        </p:attrNameLst>
                                      </p:cBhvr>
                                      <p:to>
                                        <p:strVal val="(0.5)"/>
                                      </p:to>
                                    </p:set>
                                    <p:anim from="(0.5)" to="(#ppt_x)" calcmode="lin" valueType="num">
                                      <p:cBhvr>
                                        <p:cTn id="20" dur="1230" accel="100000" fill="hold">
                                          <p:stCondLst>
                                            <p:cond delay="770"/>
                                          </p:stCondLst>
                                        </p:cTn>
                                        <p:tgtEl>
                                          <p:spTgt spid="5">
                                            <p:txEl>
                                              <p:pRg st="1" end="1"/>
                                            </p:txEl>
                                          </p:spTgt>
                                        </p:tgtEl>
                                        <p:attrNameLst>
                                          <p:attrName>ppt_x</p:attrName>
                                        </p:attrNameLst>
                                      </p:cBhvr>
                                    </p:anim>
                                    <p:set>
                                      <p:cBhvr>
                                        <p:cTn id="21" dur="770" fill="hold"/>
                                        <p:tgtEl>
                                          <p:spTgt spid="5">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1" end="1"/>
                                            </p:txEl>
                                          </p:spTgt>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770" decel="100000"/>
                                        <p:tgtEl>
                                          <p:spTgt spid="5">
                                            <p:txEl>
                                              <p:pRg st="2" end="2"/>
                                            </p:txEl>
                                          </p:spTgt>
                                        </p:tgtEl>
                                      </p:cBhvr>
                                    </p:animEffect>
                                    <p:animScale>
                                      <p:cBhvr>
                                        <p:cTn id="26" dur="770" decel="100000"/>
                                        <p:tgtEl>
                                          <p:spTgt spid="5">
                                            <p:txEl>
                                              <p:pRg st="2" end="2"/>
                                            </p:txEl>
                                          </p:spTgt>
                                        </p:tgtEl>
                                      </p:cBhvr>
                                      <p:from x="10000" y="10000"/>
                                      <p:to x="200000" y="450000"/>
                                    </p:animScale>
                                    <p:animScale>
                                      <p:cBhvr>
                                        <p:cTn id="27" dur="1230" accel="100000" fill="hold">
                                          <p:stCondLst>
                                            <p:cond delay="770"/>
                                          </p:stCondLst>
                                        </p:cTn>
                                        <p:tgtEl>
                                          <p:spTgt spid="5">
                                            <p:txEl>
                                              <p:pRg st="2" end="2"/>
                                            </p:txEl>
                                          </p:spTgt>
                                        </p:tgtEl>
                                      </p:cBhvr>
                                      <p:from x="200000" y="450000"/>
                                      <p:to x="100000" y="100000"/>
                                    </p:animScale>
                                    <p:set>
                                      <p:cBhvr>
                                        <p:cTn id="28" dur="770" fill="hold"/>
                                        <p:tgtEl>
                                          <p:spTgt spid="5">
                                            <p:txEl>
                                              <p:pRg st="2" end="2"/>
                                            </p:txEl>
                                          </p:spTgt>
                                        </p:tgtEl>
                                        <p:attrNameLst>
                                          <p:attrName>ppt_x</p:attrName>
                                        </p:attrNameLst>
                                      </p:cBhvr>
                                      <p:to>
                                        <p:strVal val="(0.5)"/>
                                      </p:to>
                                    </p:set>
                                    <p:anim from="(0.5)" to="(#ppt_x)" calcmode="lin" valueType="num">
                                      <p:cBhvr>
                                        <p:cTn id="29" dur="1230" accel="100000" fill="hold">
                                          <p:stCondLst>
                                            <p:cond delay="770"/>
                                          </p:stCondLst>
                                        </p:cTn>
                                        <p:tgtEl>
                                          <p:spTgt spid="5">
                                            <p:txEl>
                                              <p:pRg st="2" end="2"/>
                                            </p:txEl>
                                          </p:spTgt>
                                        </p:tgtEl>
                                        <p:attrNameLst>
                                          <p:attrName>ppt_x</p:attrName>
                                        </p:attrNameLst>
                                      </p:cBhvr>
                                    </p:anim>
                                    <p:set>
                                      <p:cBhvr>
                                        <p:cTn id="30" dur="770" fill="hold"/>
                                        <p:tgtEl>
                                          <p:spTgt spid="5">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5">
                                            <p:txEl>
                                              <p:pRg st="2" end="2"/>
                                            </p:txEl>
                                          </p:spTgt>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770" decel="100000"/>
                                        <p:tgtEl>
                                          <p:spTgt spid="5">
                                            <p:txEl>
                                              <p:pRg st="3" end="3"/>
                                            </p:txEl>
                                          </p:spTgt>
                                        </p:tgtEl>
                                      </p:cBhvr>
                                    </p:animEffect>
                                    <p:animScale>
                                      <p:cBhvr>
                                        <p:cTn id="35" dur="770" decel="100000"/>
                                        <p:tgtEl>
                                          <p:spTgt spid="5">
                                            <p:txEl>
                                              <p:pRg st="3" end="3"/>
                                            </p:txEl>
                                          </p:spTgt>
                                        </p:tgtEl>
                                      </p:cBhvr>
                                      <p:from x="10000" y="10000"/>
                                      <p:to x="200000" y="450000"/>
                                    </p:animScale>
                                    <p:animScale>
                                      <p:cBhvr>
                                        <p:cTn id="36" dur="1230" accel="100000" fill="hold">
                                          <p:stCondLst>
                                            <p:cond delay="770"/>
                                          </p:stCondLst>
                                        </p:cTn>
                                        <p:tgtEl>
                                          <p:spTgt spid="5">
                                            <p:txEl>
                                              <p:pRg st="3" end="3"/>
                                            </p:txEl>
                                          </p:spTgt>
                                        </p:tgtEl>
                                      </p:cBhvr>
                                      <p:from x="200000" y="450000"/>
                                      <p:to x="100000" y="100000"/>
                                    </p:animScale>
                                    <p:set>
                                      <p:cBhvr>
                                        <p:cTn id="37" dur="770" fill="hold"/>
                                        <p:tgtEl>
                                          <p:spTgt spid="5">
                                            <p:txEl>
                                              <p:pRg st="3" end="3"/>
                                            </p:txEl>
                                          </p:spTgt>
                                        </p:tgtEl>
                                        <p:attrNameLst>
                                          <p:attrName>ppt_x</p:attrName>
                                        </p:attrNameLst>
                                      </p:cBhvr>
                                      <p:to>
                                        <p:strVal val="(0.5)"/>
                                      </p:to>
                                    </p:set>
                                    <p:anim from="(0.5)" to="(#ppt_x)" calcmode="lin" valueType="num">
                                      <p:cBhvr>
                                        <p:cTn id="38" dur="1230" accel="100000" fill="hold">
                                          <p:stCondLst>
                                            <p:cond delay="770"/>
                                          </p:stCondLst>
                                        </p:cTn>
                                        <p:tgtEl>
                                          <p:spTgt spid="5">
                                            <p:txEl>
                                              <p:pRg st="3" end="3"/>
                                            </p:txEl>
                                          </p:spTgt>
                                        </p:tgtEl>
                                        <p:attrNameLst>
                                          <p:attrName>ppt_x</p:attrName>
                                        </p:attrNameLst>
                                      </p:cBhvr>
                                    </p:anim>
                                    <p:set>
                                      <p:cBhvr>
                                        <p:cTn id="39" dur="770" fill="hold"/>
                                        <p:tgtEl>
                                          <p:spTgt spid="5">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5">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0" y="3718679"/>
            <a:ext cx="9144000" cy="3139321"/>
          </a:xfrm>
          <a:prstGeom prst="rect">
            <a:avLst/>
          </a:prstGeom>
          <a:noFill/>
        </p:spPr>
        <p:txBody>
          <a:bodyPr>
            <a:spAutoFit/>
          </a:bodyPr>
          <a:lstStyle/>
          <a:p>
            <a:pPr algn="ctr" eaLnBrk="1" fontAlgn="auto" hangingPunct="1">
              <a:spcBef>
                <a:spcPts val="0"/>
              </a:spcBef>
              <a:spcAft>
                <a:spcPts val="0"/>
              </a:spcAft>
              <a:defRPr/>
            </a:pPr>
            <a:r>
              <a:rPr lang="tr-TR" sz="5400" b="1" dirty="0">
                <a:latin typeface="+mn-lt"/>
              </a:rPr>
              <a:t>Mehmet Akif Ersoy'un Hayatı </a:t>
            </a:r>
          </a:p>
          <a:p>
            <a:pPr algn="ctr" eaLnBrk="1" fontAlgn="auto" hangingPunct="1">
              <a:spcBef>
                <a:spcPts val="0"/>
              </a:spcBef>
              <a:spcAft>
                <a:spcPts val="0"/>
              </a:spcAft>
              <a:defRPr/>
            </a:pPr>
            <a:r>
              <a:rPr lang="tr-TR" sz="5400" b="1" dirty="0">
                <a:latin typeface="+mn-lt"/>
              </a:rPr>
              <a:t>(1873 - 1936)</a:t>
            </a:r>
          </a:p>
          <a:p>
            <a:pPr algn="ctr" eaLnBrk="1" fontAlgn="auto" hangingPunct="1">
              <a:spcBef>
                <a:spcPts val="0"/>
              </a:spcBef>
              <a:spcAft>
                <a:spcPts val="0"/>
              </a:spcAft>
              <a:defRPr/>
            </a:pPr>
            <a:endParaRPr lang="tr-TR"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endParaRPr>
          </a:p>
        </p:txBody>
      </p:sp>
      <p:pic>
        <p:nvPicPr>
          <p:cNvPr id="23554" name="Picture 2" descr="http://tbn1.google.com/images?q=tbn:HT0tLsh0W32iGM:http://www.rumelidernegi.org/yonetim/articlefiles/1331-mehmet_akif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142875"/>
            <a:ext cx="33178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214282" y="1071546"/>
            <a:ext cx="4714908" cy="212365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tr-T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Milli Şairimiz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a:solidFill>
                <a:schemeClr val="accent1">
                  <a:tint val="88000"/>
                  <a:satMod val="150000"/>
                </a:schemeClr>
              </a:solidFill>
            </a:endParaRPr>
          </a:p>
        </p:txBody>
      </p:sp>
      <p:pic>
        <p:nvPicPr>
          <p:cNvPr id="29699" name="Picture 3" descr="E:\Murat\RESİMLER\avatarlar\6873985211bt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8" name="7 Dikdörtgen"/>
          <p:cNvSpPr>
            <a:spLocks noChangeArrowheads="1"/>
          </p:cNvSpPr>
          <p:nvPr/>
        </p:nvSpPr>
        <p:spPr bwMode="auto">
          <a:xfrm>
            <a:off x="0" y="1500188"/>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200" b="1">
                <a:solidFill>
                  <a:srgbClr val="FF0000"/>
                </a:solidFill>
                <a:latin typeface="Aharoni"/>
                <a:ea typeface="Aharoni"/>
                <a:cs typeface="Aharoni"/>
              </a:rPr>
              <a:t>Bastığın yerleri "toprak" diyerek geçme , tanı!</a:t>
            </a:r>
          </a:p>
          <a:p>
            <a:pPr algn="ctr" eaLnBrk="1" hangingPunct="1"/>
            <a:r>
              <a:rPr lang="tr-TR" altLang="tr-TR" sz="3200" b="1">
                <a:solidFill>
                  <a:srgbClr val="FF0000"/>
                </a:solidFill>
                <a:latin typeface="Aharoni"/>
                <a:ea typeface="Aharoni"/>
                <a:cs typeface="Aharoni"/>
              </a:rPr>
              <a:t/>
            </a:r>
            <a:br>
              <a:rPr lang="tr-TR" altLang="tr-TR" sz="3200" b="1">
                <a:solidFill>
                  <a:srgbClr val="FF0000"/>
                </a:solidFill>
                <a:latin typeface="Aharoni"/>
                <a:ea typeface="Aharoni"/>
                <a:cs typeface="Aharoni"/>
              </a:rPr>
            </a:br>
            <a:r>
              <a:rPr lang="tr-TR" altLang="tr-TR" sz="3200" b="1">
                <a:solidFill>
                  <a:srgbClr val="FF0000"/>
                </a:solidFill>
                <a:latin typeface="Aharoni"/>
                <a:ea typeface="Aharoni"/>
                <a:cs typeface="Aharoni"/>
              </a:rPr>
              <a:t>Düşün altındaki binlerce kefensiz yatanı.</a:t>
            </a:r>
          </a:p>
          <a:p>
            <a:pPr algn="ctr" eaLnBrk="1" hangingPunct="1"/>
            <a:r>
              <a:rPr lang="tr-TR" altLang="tr-TR" sz="3200" b="1">
                <a:solidFill>
                  <a:srgbClr val="FF0000"/>
                </a:solidFill>
                <a:latin typeface="Aharoni"/>
                <a:ea typeface="Aharoni"/>
                <a:cs typeface="Aharoni"/>
              </a:rPr>
              <a:t/>
            </a:r>
            <a:br>
              <a:rPr lang="tr-TR" altLang="tr-TR" sz="3200" b="1">
                <a:solidFill>
                  <a:srgbClr val="FF0000"/>
                </a:solidFill>
                <a:latin typeface="Aharoni"/>
                <a:ea typeface="Aharoni"/>
                <a:cs typeface="Aharoni"/>
              </a:rPr>
            </a:br>
            <a:r>
              <a:rPr lang="tr-TR" altLang="tr-TR" sz="3200" b="1">
                <a:solidFill>
                  <a:srgbClr val="FF0000"/>
                </a:solidFill>
                <a:latin typeface="Aharoni"/>
                <a:ea typeface="Aharoni"/>
                <a:cs typeface="Aharoni"/>
              </a:rPr>
              <a:t>Sen şehit oğlusun, incitme, yazıktır atanı;</a:t>
            </a:r>
          </a:p>
          <a:p>
            <a:pPr algn="ctr" eaLnBrk="1" hangingPunct="1"/>
            <a:r>
              <a:rPr lang="tr-TR" altLang="tr-TR" sz="3200" b="1">
                <a:solidFill>
                  <a:srgbClr val="FF0000"/>
                </a:solidFill>
                <a:latin typeface="Aharoni"/>
                <a:ea typeface="Aharoni"/>
                <a:cs typeface="Aharoni"/>
              </a:rPr>
              <a:t/>
            </a:r>
            <a:br>
              <a:rPr lang="tr-TR" altLang="tr-TR" sz="3200" b="1">
                <a:solidFill>
                  <a:srgbClr val="FF0000"/>
                </a:solidFill>
                <a:latin typeface="Aharoni"/>
                <a:ea typeface="Aharoni"/>
                <a:cs typeface="Aharoni"/>
              </a:rPr>
            </a:br>
            <a:r>
              <a:rPr lang="tr-TR" altLang="tr-TR" sz="3200" b="1">
                <a:solidFill>
                  <a:srgbClr val="FF0000"/>
                </a:solidFill>
                <a:latin typeface="Aharoni"/>
                <a:ea typeface="Aharoni"/>
                <a:cs typeface="Aharoni"/>
              </a:rPr>
              <a:t>Verme, dünyaları alsan da bu cennet vatanı.</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dirty="0">
              <a:solidFill>
                <a:schemeClr val="accent1">
                  <a:tint val="88000"/>
                  <a:satMod val="150000"/>
                </a:schemeClr>
              </a:solidFill>
            </a:endParaRPr>
          </a:p>
        </p:txBody>
      </p:sp>
      <p:pic>
        <p:nvPicPr>
          <p:cNvPr id="30723" name="Picture 6" descr="565656 resimleri">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2413" y="0"/>
            <a:ext cx="9396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Dikdörtgen"/>
          <p:cNvSpPr>
            <a:spLocks noChangeArrowheads="1"/>
          </p:cNvSpPr>
          <p:nvPr/>
        </p:nvSpPr>
        <p:spPr bwMode="auto">
          <a:xfrm>
            <a:off x="-541338" y="1844675"/>
            <a:ext cx="10144126"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a:solidFill>
                  <a:schemeClr val="bg1"/>
                </a:solidFill>
                <a:latin typeface="Verdana" panose="020B0604030504040204" pitchFamily="34" charset="0"/>
              </a:rPr>
              <a:t>Kim bu cennet vatanın uğruna olmaz ki feda?</a:t>
            </a:r>
          </a:p>
          <a:p>
            <a:pPr algn="ctr" eaLnBrk="1" hangingPunct="1"/>
            <a:r>
              <a:rPr lang="tr-TR" altLang="tr-TR" sz="2800" b="1">
                <a:solidFill>
                  <a:schemeClr val="bg1"/>
                </a:solidFill>
                <a:latin typeface="Verdana" panose="020B0604030504040204" pitchFamily="34" charset="0"/>
              </a:rPr>
              <a:t/>
            </a:r>
            <a:br>
              <a:rPr lang="tr-TR" altLang="tr-TR" sz="2800" b="1">
                <a:solidFill>
                  <a:schemeClr val="bg1"/>
                </a:solidFill>
                <a:latin typeface="Verdana" panose="020B0604030504040204" pitchFamily="34" charset="0"/>
              </a:rPr>
            </a:br>
            <a:r>
              <a:rPr lang="tr-TR" altLang="tr-TR" sz="2800" b="1">
                <a:solidFill>
                  <a:schemeClr val="bg1"/>
                </a:solidFill>
                <a:latin typeface="Verdana" panose="020B0604030504040204" pitchFamily="34" charset="0"/>
              </a:rPr>
              <a:t>Şüheda fışkıracak, toprağı sıksan şüheda!</a:t>
            </a:r>
          </a:p>
          <a:p>
            <a:pPr algn="ctr" eaLnBrk="1" hangingPunct="1"/>
            <a:r>
              <a:rPr lang="tr-TR" altLang="tr-TR" sz="2800" b="1">
                <a:solidFill>
                  <a:schemeClr val="bg1"/>
                </a:solidFill>
                <a:latin typeface="Verdana" panose="020B0604030504040204" pitchFamily="34" charset="0"/>
              </a:rPr>
              <a:t/>
            </a:r>
            <a:br>
              <a:rPr lang="tr-TR" altLang="tr-TR" sz="2800" b="1">
                <a:solidFill>
                  <a:schemeClr val="bg1"/>
                </a:solidFill>
                <a:latin typeface="Verdana" panose="020B0604030504040204" pitchFamily="34" charset="0"/>
              </a:rPr>
            </a:br>
            <a:r>
              <a:rPr lang="tr-TR" altLang="tr-TR" sz="2800" b="1">
                <a:solidFill>
                  <a:schemeClr val="bg1"/>
                </a:solidFill>
                <a:latin typeface="Verdana" panose="020B0604030504040204" pitchFamily="34" charset="0"/>
              </a:rPr>
              <a:t>Canı, cananı, bütün varımı alsın da Hüda,</a:t>
            </a:r>
          </a:p>
          <a:p>
            <a:pPr algn="ctr" eaLnBrk="1" hangingPunct="1"/>
            <a:r>
              <a:rPr lang="tr-TR" altLang="tr-TR" sz="2800" b="1">
                <a:solidFill>
                  <a:schemeClr val="bg1"/>
                </a:solidFill>
                <a:latin typeface="Verdana" panose="020B0604030504040204" pitchFamily="34" charset="0"/>
              </a:rPr>
              <a:t/>
            </a:r>
            <a:br>
              <a:rPr lang="tr-TR" altLang="tr-TR" sz="2800" b="1">
                <a:solidFill>
                  <a:schemeClr val="bg1"/>
                </a:solidFill>
                <a:latin typeface="Verdana" panose="020B0604030504040204" pitchFamily="34" charset="0"/>
              </a:rPr>
            </a:br>
            <a:r>
              <a:rPr lang="tr-TR" altLang="tr-TR" sz="2800" b="1">
                <a:solidFill>
                  <a:schemeClr val="bg1"/>
                </a:solidFill>
                <a:latin typeface="Verdana" panose="020B0604030504040204" pitchFamily="34" charset="0"/>
              </a:rPr>
              <a:t>Etmesin tek vatanımdan beni dünyada cüda</a:t>
            </a:r>
            <a:r>
              <a:rPr lang="tr-TR" altLang="tr-TR" sz="3200" b="1">
                <a:solidFill>
                  <a:schemeClr val="bg1"/>
                </a:solidFill>
                <a:latin typeface="Verdana" panose="020B0604030504040204" pitchFamily="34" charset="0"/>
              </a:rPr>
              <a: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a:solidFill>
                <a:schemeClr val="accent1">
                  <a:tint val="88000"/>
                  <a:satMod val="150000"/>
                </a:schemeClr>
              </a:solidFill>
            </a:endParaRPr>
          </a:p>
        </p:txBody>
      </p:sp>
      <p:pic>
        <p:nvPicPr>
          <p:cNvPr id="31747" name="Picture 3" descr="E:\Murat\RESİMLER\avatarlar\fetih8l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0"/>
            <a:ext cx="9147175" cy="6858000"/>
          </a:xfrm>
        </p:spPr>
      </p:pic>
      <p:sp>
        <p:nvSpPr>
          <p:cNvPr id="7" name="6 Dikdörtgen"/>
          <p:cNvSpPr>
            <a:spLocks noChangeArrowheads="1"/>
          </p:cNvSpPr>
          <p:nvPr/>
        </p:nvSpPr>
        <p:spPr bwMode="auto">
          <a:xfrm>
            <a:off x="-214313" y="2413000"/>
            <a:ext cx="9572626"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a:solidFill>
                  <a:srgbClr val="00FF00"/>
                </a:solidFill>
                <a:latin typeface="Verdana" panose="020B0604030504040204" pitchFamily="34" charset="0"/>
              </a:rPr>
              <a:t>Ruhumun senden ilahi, şudur ancak emeli;</a:t>
            </a:r>
          </a:p>
          <a:p>
            <a:pPr algn="ctr" eaLnBrk="1" hangingPunct="1"/>
            <a:r>
              <a:rPr lang="tr-TR" altLang="tr-TR" sz="2800" b="1">
                <a:solidFill>
                  <a:srgbClr val="00FF00"/>
                </a:solidFill>
                <a:latin typeface="Verdana" panose="020B0604030504040204" pitchFamily="34" charset="0"/>
              </a:rPr>
              <a:t/>
            </a:r>
            <a:br>
              <a:rPr lang="tr-TR" altLang="tr-TR" sz="2800" b="1">
                <a:solidFill>
                  <a:srgbClr val="00FF00"/>
                </a:solidFill>
                <a:latin typeface="Verdana" panose="020B0604030504040204" pitchFamily="34" charset="0"/>
              </a:rPr>
            </a:br>
            <a:r>
              <a:rPr lang="tr-TR" altLang="tr-TR" sz="2800" b="1">
                <a:solidFill>
                  <a:srgbClr val="00FF00"/>
                </a:solidFill>
                <a:latin typeface="Verdana" panose="020B0604030504040204" pitchFamily="34" charset="0"/>
              </a:rPr>
              <a:t>Değmesin mabedimin göğsüne na-mahrem eli!</a:t>
            </a:r>
          </a:p>
          <a:p>
            <a:pPr algn="ctr" eaLnBrk="1" hangingPunct="1"/>
            <a:r>
              <a:rPr lang="tr-TR" altLang="tr-TR" sz="2800" b="1">
                <a:solidFill>
                  <a:srgbClr val="00FF00"/>
                </a:solidFill>
                <a:latin typeface="Verdana" panose="020B0604030504040204" pitchFamily="34" charset="0"/>
              </a:rPr>
              <a:t/>
            </a:r>
            <a:br>
              <a:rPr lang="tr-TR" altLang="tr-TR" sz="2800" b="1">
                <a:solidFill>
                  <a:srgbClr val="00FF00"/>
                </a:solidFill>
                <a:latin typeface="Verdana" panose="020B0604030504040204" pitchFamily="34" charset="0"/>
              </a:rPr>
            </a:br>
            <a:r>
              <a:rPr lang="tr-TR" altLang="tr-TR" sz="2800" b="1">
                <a:solidFill>
                  <a:srgbClr val="00FF00"/>
                </a:solidFill>
                <a:latin typeface="Verdana" panose="020B0604030504040204" pitchFamily="34" charset="0"/>
              </a:rPr>
              <a:t>Bu ezanlar ki şahadetleri dinin temeli,</a:t>
            </a:r>
          </a:p>
          <a:p>
            <a:pPr algn="ctr" eaLnBrk="1" hangingPunct="1"/>
            <a:r>
              <a:rPr lang="tr-TR" altLang="tr-TR" sz="2800" b="1">
                <a:solidFill>
                  <a:srgbClr val="00FF00"/>
                </a:solidFill>
                <a:latin typeface="Verdana" panose="020B0604030504040204" pitchFamily="34" charset="0"/>
              </a:rPr>
              <a:t/>
            </a:r>
            <a:br>
              <a:rPr lang="tr-TR" altLang="tr-TR" sz="2800" b="1">
                <a:solidFill>
                  <a:srgbClr val="00FF00"/>
                </a:solidFill>
                <a:latin typeface="Verdana" panose="020B0604030504040204" pitchFamily="34" charset="0"/>
              </a:rPr>
            </a:br>
            <a:r>
              <a:rPr lang="tr-TR" altLang="tr-TR" sz="2800" b="1">
                <a:solidFill>
                  <a:srgbClr val="00FF00"/>
                </a:solidFill>
                <a:latin typeface="Verdana" panose="020B0604030504040204" pitchFamily="34" charset="0"/>
              </a:rPr>
              <a:t>Ebedi yurdumun üstünde benim inlemeli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a:solidFill>
                <a:schemeClr val="accent1">
                  <a:tint val="88000"/>
                  <a:satMod val="150000"/>
                </a:schemeClr>
              </a:solidFill>
            </a:endParaRPr>
          </a:p>
        </p:txBody>
      </p:sp>
      <p:pic>
        <p:nvPicPr>
          <p:cNvPr id="32771" name="Picture 2" descr="E:\Murat\RESİMLER\avatarlar\x1padjo0uco2h3clxxrpubugz1oxvt.jpg"/>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0"/>
            <a:ext cx="9147175" cy="6858000"/>
          </a:xfrm>
        </p:spPr>
      </p:pic>
      <p:sp>
        <p:nvSpPr>
          <p:cNvPr id="5" name="4 Dikdörtgen"/>
          <p:cNvSpPr>
            <a:spLocks noChangeArrowheads="1"/>
          </p:cNvSpPr>
          <p:nvPr/>
        </p:nvSpPr>
        <p:spPr bwMode="auto">
          <a:xfrm>
            <a:off x="-142875" y="2274888"/>
            <a:ext cx="94297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a:solidFill>
                  <a:schemeClr val="bg1"/>
                </a:solidFill>
                <a:latin typeface="Verdana" panose="020B0604030504040204" pitchFamily="34" charset="0"/>
              </a:rPr>
              <a:t>O zaman vecd ile bin secde eder varsa taşım;</a:t>
            </a:r>
          </a:p>
          <a:p>
            <a:pPr algn="ctr" eaLnBrk="1" hangingPunct="1"/>
            <a:r>
              <a:rPr lang="tr-TR" altLang="tr-TR" sz="2800" b="1">
                <a:solidFill>
                  <a:schemeClr val="bg1"/>
                </a:solidFill>
                <a:latin typeface="Verdana" panose="020B0604030504040204" pitchFamily="34" charset="0"/>
              </a:rPr>
              <a:t/>
            </a:r>
            <a:br>
              <a:rPr lang="tr-TR" altLang="tr-TR" sz="2800" b="1">
                <a:solidFill>
                  <a:schemeClr val="bg1"/>
                </a:solidFill>
                <a:latin typeface="Verdana" panose="020B0604030504040204" pitchFamily="34" charset="0"/>
              </a:rPr>
            </a:br>
            <a:r>
              <a:rPr lang="tr-TR" altLang="tr-TR" sz="2800" b="1">
                <a:solidFill>
                  <a:schemeClr val="bg1"/>
                </a:solidFill>
                <a:latin typeface="Verdana" panose="020B0604030504040204" pitchFamily="34" charset="0"/>
              </a:rPr>
              <a:t>Her cerihamdan, ilahi, boşanıp kanlı yaşım,</a:t>
            </a:r>
          </a:p>
          <a:p>
            <a:pPr algn="ctr" eaLnBrk="1" hangingPunct="1"/>
            <a:r>
              <a:rPr lang="tr-TR" altLang="tr-TR" sz="2800" b="1">
                <a:solidFill>
                  <a:schemeClr val="bg1"/>
                </a:solidFill>
                <a:latin typeface="Verdana" panose="020B0604030504040204" pitchFamily="34" charset="0"/>
              </a:rPr>
              <a:t/>
            </a:r>
            <a:br>
              <a:rPr lang="tr-TR" altLang="tr-TR" sz="2800" b="1">
                <a:solidFill>
                  <a:schemeClr val="bg1"/>
                </a:solidFill>
                <a:latin typeface="Verdana" panose="020B0604030504040204" pitchFamily="34" charset="0"/>
              </a:rPr>
            </a:br>
            <a:r>
              <a:rPr lang="tr-TR" altLang="tr-TR" sz="2800" b="1">
                <a:solidFill>
                  <a:schemeClr val="bg1"/>
                </a:solidFill>
                <a:latin typeface="Verdana" panose="020B0604030504040204" pitchFamily="34" charset="0"/>
              </a:rPr>
              <a:t>Fışkırır ruh-i mücerret gibi yerden naşım;</a:t>
            </a:r>
          </a:p>
          <a:p>
            <a:pPr algn="ctr" eaLnBrk="1" hangingPunct="1"/>
            <a:r>
              <a:rPr lang="tr-TR" altLang="tr-TR" sz="2800" b="1">
                <a:solidFill>
                  <a:schemeClr val="bg1"/>
                </a:solidFill>
                <a:latin typeface="Verdana" panose="020B0604030504040204" pitchFamily="34" charset="0"/>
              </a:rPr>
              <a:t/>
            </a:r>
            <a:br>
              <a:rPr lang="tr-TR" altLang="tr-TR" sz="2800" b="1">
                <a:solidFill>
                  <a:schemeClr val="bg1"/>
                </a:solidFill>
                <a:latin typeface="Verdana" panose="020B0604030504040204" pitchFamily="34" charset="0"/>
              </a:rPr>
            </a:br>
            <a:r>
              <a:rPr lang="tr-TR" altLang="tr-TR" sz="2800" b="1">
                <a:solidFill>
                  <a:schemeClr val="bg1"/>
                </a:solidFill>
                <a:latin typeface="Verdana" panose="020B0604030504040204" pitchFamily="34" charset="0"/>
              </a:rPr>
              <a:t>O zaman yükselerek arşa değer belki başım!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5">
                                            <p:txEl>
                                              <p:pRg st="1" end="1"/>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5">
                                            <p:txEl>
                                              <p:pRg st="2" end="2"/>
                                            </p:txEl>
                                          </p:spTgt>
                                        </p:tgtEl>
                                        <p:attrNameLst>
                                          <p:attrName>style.color</p:attrName>
                                        </p:attrNameLst>
                                      </p:cBhvr>
                                      <p:to>
                                        <a:srgbClr val="FF0000"/>
                                      </p:to>
                                    </p:animClr>
                                  </p:childTnLst>
                                </p:cTn>
                              </p:par>
                              <p:par>
                                <p:cTn id="11" presetID="3" presetClass="emph" presetSubtype="2" fill="hold" nodeType="withEffect">
                                  <p:stCondLst>
                                    <p:cond delay="0"/>
                                  </p:stCondLst>
                                  <p:childTnLst>
                                    <p:animClr clrSpc="rgb" dir="cw">
                                      <p:cBhvr override="childStyle">
                                        <p:cTn id="12" dur="2000" fill="hold"/>
                                        <p:tgtEl>
                                          <p:spTgt spid="5">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4983163"/>
            <a:ext cx="8183562" cy="1052512"/>
          </a:xfrm>
        </p:spPr>
        <p:txBody>
          <a:bodyPr/>
          <a:lstStyle/>
          <a:p>
            <a:pPr eaLnBrk="1" fontAlgn="auto" hangingPunct="1">
              <a:spcAft>
                <a:spcPts val="0"/>
              </a:spcAft>
              <a:defRPr/>
            </a:pPr>
            <a:endParaRPr lang="tr-TR">
              <a:solidFill>
                <a:schemeClr val="accent1">
                  <a:tint val="88000"/>
                  <a:satMod val="150000"/>
                </a:schemeClr>
              </a:solidFill>
            </a:endParaRPr>
          </a:p>
        </p:txBody>
      </p:sp>
      <p:pic>
        <p:nvPicPr>
          <p:cNvPr id="33795" name="Picture 3" descr="E:\Murat\RESİMLER\avatarlar\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33796" name="Picture 4" descr="E:\Murat\RESİMLER\avatarlar\63d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06738" y="0"/>
            <a:ext cx="3251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Dikdörtgen"/>
          <p:cNvSpPr>
            <a:spLocks noChangeArrowheads="1"/>
          </p:cNvSpPr>
          <p:nvPr/>
        </p:nvSpPr>
        <p:spPr bwMode="auto">
          <a:xfrm>
            <a:off x="-214313" y="2357438"/>
            <a:ext cx="964406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a:solidFill>
                  <a:srgbClr val="FF0000"/>
                </a:solidFill>
                <a:latin typeface="Verdana" panose="020B0604030504040204" pitchFamily="34" charset="0"/>
              </a:rPr>
              <a:t>Dalgalan sen de şafaklar gibi ey şanlı hilal;</a:t>
            </a:r>
          </a:p>
          <a:p>
            <a:pPr algn="ctr" eaLnBrk="1" hangingPunct="1"/>
            <a:r>
              <a:rPr lang="tr-TR" altLang="tr-TR" sz="2800" b="1">
                <a:solidFill>
                  <a:srgbClr val="FF0000"/>
                </a:solidFill>
                <a:latin typeface="Verdana" panose="020B0604030504040204" pitchFamily="34" charset="0"/>
              </a:rPr>
              <a:t/>
            </a:r>
            <a:br>
              <a:rPr lang="tr-TR" altLang="tr-TR" sz="2800" b="1">
                <a:solidFill>
                  <a:srgbClr val="FF0000"/>
                </a:solidFill>
                <a:latin typeface="Verdana" panose="020B0604030504040204" pitchFamily="34" charset="0"/>
              </a:rPr>
            </a:br>
            <a:r>
              <a:rPr lang="tr-TR" altLang="tr-TR" sz="2800" b="1">
                <a:solidFill>
                  <a:srgbClr val="FF0000"/>
                </a:solidFill>
                <a:latin typeface="Verdana" panose="020B0604030504040204" pitchFamily="34" charset="0"/>
              </a:rPr>
              <a:t>Olsun artık dökülen kanlarımın hepsi helal!</a:t>
            </a:r>
          </a:p>
          <a:p>
            <a:pPr algn="ctr" eaLnBrk="1" hangingPunct="1"/>
            <a:r>
              <a:rPr lang="tr-TR" altLang="tr-TR" sz="2800" b="1">
                <a:solidFill>
                  <a:srgbClr val="FF0000"/>
                </a:solidFill>
                <a:latin typeface="Verdana" panose="020B0604030504040204" pitchFamily="34" charset="0"/>
              </a:rPr>
              <a:t/>
            </a:r>
            <a:br>
              <a:rPr lang="tr-TR" altLang="tr-TR" sz="2800" b="1">
                <a:solidFill>
                  <a:srgbClr val="FF0000"/>
                </a:solidFill>
                <a:latin typeface="Verdana" panose="020B0604030504040204" pitchFamily="34" charset="0"/>
              </a:rPr>
            </a:br>
            <a:r>
              <a:rPr lang="tr-TR" altLang="tr-TR" sz="2800" b="1">
                <a:solidFill>
                  <a:srgbClr val="FF0000"/>
                </a:solidFill>
                <a:latin typeface="Verdana" panose="020B0604030504040204" pitchFamily="34" charset="0"/>
              </a:rPr>
              <a:t>Ebediyen sana yok, ırkıma yok izmihlal.</a:t>
            </a:r>
          </a:p>
          <a:p>
            <a:pPr algn="ctr" eaLnBrk="1" hangingPunct="1"/>
            <a:r>
              <a:rPr lang="tr-TR" altLang="tr-TR" sz="2800" b="1">
                <a:solidFill>
                  <a:srgbClr val="FF0000"/>
                </a:solidFill>
                <a:latin typeface="Verdana" panose="020B0604030504040204" pitchFamily="34" charset="0"/>
              </a:rPr>
              <a:t/>
            </a:r>
            <a:br>
              <a:rPr lang="tr-TR" altLang="tr-TR" sz="2800" b="1">
                <a:solidFill>
                  <a:srgbClr val="FF0000"/>
                </a:solidFill>
                <a:latin typeface="Verdana" panose="020B0604030504040204" pitchFamily="34" charset="0"/>
              </a:rPr>
            </a:br>
            <a:r>
              <a:rPr lang="tr-TR" altLang="tr-TR" sz="2800" b="1">
                <a:solidFill>
                  <a:srgbClr val="FF0000"/>
                </a:solidFill>
                <a:latin typeface="Verdana" panose="020B0604030504040204" pitchFamily="34" charset="0"/>
              </a:rPr>
              <a:t>Hakkıdır, hür yaşamış bayrağımın hürriyet;</a:t>
            </a:r>
          </a:p>
          <a:p>
            <a:pPr algn="ctr" eaLnBrk="1" hangingPunct="1"/>
            <a:r>
              <a:rPr lang="tr-TR" altLang="tr-TR" sz="2800" b="1">
                <a:solidFill>
                  <a:srgbClr val="FF0000"/>
                </a:solidFill>
                <a:latin typeface="Verdana" panose="020B0604030504040204" pitchFamily="34" charset="0"/>
              </a:rPr>
              <a:t/>
            </a:r>
            <a:br>
              <a:rPr lang="tr-TR" altLang="tr-TR" sz="2800" b="1">
                <a:solidFill>
                  <a:srgbClr val="FF0000"/>
                </a:solidFill>
                <a:latin typeface="Verdana" panose="020B0604030504040204" pitchFamily="34" charset="0"/>
              </a:rPr>
            </a:br>
            <a:r>
              <a:rPr lang="tr-TR" altLang="tr-TR" sz="2800" b="1">
                <a:solidFill>
                  <a:srgbClr val="FF0000"/>
                </a:solidFill>
                <a:latin typeface="Verdana" panose="020B0604030504040204" pitchFamily="34" charset="0"/>
              </a:rPr>
              <a:t>Hakkıdır, Hak‘ ka tapan milletimin istiklal!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2000"/>
                                        <p:tgtEl>
                                          <p:spTgt spid="1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2000"/>
                                        <p:tgtEl>
                                          <p:spTgt spid="1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2000"/>
                                        <p:tgtEl>
                                          <p:spTgt spid="1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4929188"/>
            <a:ext cx="8183562" cy="1050925"/>
          </a:xfrm>
        </p:spPr>
        <p:txBody>
          <a:bodyPr/>
          <a:lstStyle/>
          <a:p>
            <a:pPr eaLnBrk="1" fontAlgn="auto" hangingPunct="1">
              <a:spcAft>
                <a:spcPts val="0"/>
              </a:spcAft>
              <a:defRPr/>
            </a:pPr>
            <a:endParaRPr lang="tr-TR" dirty="0">
              <a:solidFill>
                <a:schemeClr val="accent1">
                  <a:tint val="88000"/>
                  <a:satMod val="150000"/>
                </a:schemeClr>
              </a:solidFill>
            </a:endParaRPr>
          </a:p>
        </p:txBody>
      </p:sp>
      <p:pic>
        <p:nvPicPr>
          <p:cNvPr id="34819" name="1 Resim" descr="aki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a:spLocks noChangeArrowheads="1"/>
          </p:cNvSpPr>
          <p:nvPr/>
        </p:nvSpPr>
        <p:spPr bwMode="auto">
          <a:xfrm>
            <a:off x="4140200" y="5157788"/>
            <a:ext cx="47863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600" b="1">
                <a:latin typeface="Verdana" panose="020B0604030504040204" pitchFamily="34" charset="0"/>
              </a:rPr>
              <a:t>MEHMET AKİF ERSOY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0" y="1643050"/>
            <a:ext cx="9144000" cy="3477875"/>
          </a:xfrm>
          <a:prstGeom prst="rect">
            <a:avLst/>
          </a:prstGeom>
          <a:noFill/>
        </p:spPr>
        <p:txBody>
          <a:bodyPr>
            <a:spAutoFit/>
          </a:bodyPr>
          <a:lstStyle/>
          <a:p>
            <a:pPr algn="ctr" eaLnBrk="1" fontAlgn="auto" hangingPunct="1">
              <a:spcBef>
                <a:spcPts val="0"/>
              </a:spcBef>
              <a:spcAft>
                <a:spcPts val="0"/>
              </a:spcAft>
              <a:defRPr/>
            </a:pPr>
            <a:r>
              <a:rPr lang="tr-T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O şiir artık benim değildir.</a:t>
            </a:r>
          </a:p>
          <a:p>
            <a:pPr algn="ctr" eaLnBrk="1" fontAlgn="auto" hangingPunct="1">
              <a:spcBef>
                <a:spcPts val="0"/>
              </a:spcBef>
              <a:spcAft>
                <a:spcPts val="0"/>
              </a:spcAft>
              <a:defRPr/>
            </a:pPr>
            <a:r>
              <a:rPr lang="tr-T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O, artık milletimin malıdır.</a:t>
            </a:r>
          </a:p>
          <a:p>
            <a:pPr algn="ctr" eaLnBrk="1" fontAlgn="auto" hangingPunct="1">
              <a:spcBef>
                <a:spcPts val="0"/>
              </a:spcBef>
              <a:spcAft>
                <a:spcPts val="0"/>
              </a:spcAft>
              <a:defRPr/>
            </a:pPr>
            <a:r>
              <a:rPr lang="tr-T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Benim milletime karşı </a:t>
            </a:r>
          </a:p>
          <a:p>
            <a:pPr algn="ctr" eaLnBrk="1" fontAlgn="auto" hangingPunct="1">
              <a:spcBef>
                <a:spcPts val="0"/>
              </a:spcBef>
              <a:spcAft>
                <a:spcPts val="0"/>
              </a:spcAft>
              <a:defRPr/>
            </a:pPr>
            <a:r>
              <a:rPr lang="tr-T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En kıymetli hediyem budur.</a:t>
            </a:r>
          </a:p>
          <a:p>
            <a:pPr algn="ctr" eaLnBrk="1" fontAlgn="auto" hangingPunct="1">
              <a:spcBef>
                <a:spcPts val="0"/>
              </a:spcBef>
              <a:spcAft>
                <a:spcPts val="0"/>
              </a:spcAft>
              <a:defRPr/>
            </a:pPr>
            <a:endParaRPr lang="tr-TR"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642910" y="214290"/>
            <a:ext cx="7912744" cy="563231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tr-T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“ALLAH, </a:t>
            </a:r>
          </a:p>
          <a:p>
            <a:pPr algn="ctr" eaLnBrk="1" fontAlgn="auto" hangingPunct="1">
              <a:spcBef>
                <a:spcPts val="0"/>
              </a:spcBef>
              <a:spcAft>
                <a:spcPts val="0"/>
              </a:spcAft>
              <a:defRPr/>
            </a:pPr>
            <a:r>
              <a:rPr lang="tr-T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bir daha </a:t>
            </a:r>
          </a:p>
          <a:p>
            <a:pPr algn="ctr" eaLnBrk="1" fontAlgn="auto" hangingPunct="1">
              <a:spcBef>
                <a:spcPts val="0"/>
              </a:spcBef>
              <a:spcAft>
                <a:spcPts val="0"/>
              </a:spcAft>
              <a:defRPr/>
            </a:pPr>
            <a:r>
              <a:rPr lang="tr-T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bu millete </a:t>
            </a:r>
          </a:p>
          <a:p>
            <a:pPr algn="ctr" eaLnBrk="1" fontAlgn="auto" hangingPunct="1">
              <a:spcBef>
                <a:spcPts val="0"/>
              </a:spcBef>
              <a:spcAft>
                <a:spcPts val="0"/>
              </a:spcAft>
              <a:defRPr/>
            </a:pPr>
            <a:r>
              <a:rPr lang="tr-T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İstiklal Marşı </a:t>
            </a:r>
          </a:p>
          <a:p>
            <a:pPr algn="ctr" eaLnBrk="1" fontAlgn="auto" hangingPunct="1">
              <a:spcBef>
                <a:spcPts val="0"/>
              </a:spcBef>
              <a:spcAft>
                <a:spcPts val="0"/>
              </a:spcAft>
              <a:defRPr/>
            </a:pPr>
            <a:r>
              <a:rPr lang="tr-T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yazdırtmasın!”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Dikdörtgen"/>
          <p:cNvSpPr/>
          <p:nvPr/>
        </p:nvSpPr>
        <p:spPr>
          <a:xfrm>
            <a:off x="4143372" y="1142984"/>
            <a:ext cx="4643470" cy="5632311"/>
          </a:xfrm>
          <a:prstGeom prst="rect">
            <a:avLst/>
          </a:prstGeom>
          <a:noFill/>
        </p:spPr>
        <p:txBody>
          <a:bodyPr>
            <a:spAutoFit/>
          </a:bodyPr>
          <a:lstStyle/>
          <a:p>
            <a:pPr eaLnBrk="1" fontAlgn="auto" hangingPunct="1">
              <a:spcBef>
                <a:spcPts val="0"/>
              </a:spcBef>
              <a:spcAft>
                <a:spcPts val="0"/>
              </a:spcAft>
              <a:defRPr/>
            </a:pPr>
            <a:r>
              <a:rPr lang="tr-T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Asıl adı Mehmet </a:t>
            </a:r>
            <a:r>
              <a:rPr lang="tr-TR"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Ragif</a:t>
            </a:r>
            <a:r>
              <a:rPr lang="tr-T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a:t>
            </a:r>
          </a:p>
          <a:p>
            <a:pPr eaLnBrk="1" fontAlgn="auto" hangingPunct="1">
              <a:spcBef>
                <a:spcPts val="0"/>
              </a:spcBef>
              <a:spcAft>
                <a:spcPts val="0"/>
              </a:spcAft>
              <a:defRPr/>
            </a:pPr>
            <a:r>
              <a:rPr lang="tr-T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olan Mehmet Akif 1873 yılında İstanbul'da doğdu. Annesi Emine Şerife Hanım, babası Temiz </a:t>
            </a:r>
            <a:r>
              <a:rPr lang="tr-TR"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Tâhir</a:t>
            </a:r>
            <a:r>
              <a:rPr lang="tr-T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Efendidir.</a:t>
            </a:r>
          </a:p>
        </p:txBody>
      </p:sp>
      <p:pic>
        <p:nvPicPr>
          <p:cNvPr id="22530" name="Picture 2" descr="http://img.webme.com/pic/s/suflor/images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8576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Dikdörtgen"/>
          <p:cNvSpPr/>
          <p:nvPr/>
        </p:nvSpPr>
        <p:spPr>
          <a:xfrm>
            <a:off x="642910" y="142852"/>
            <a:ext cx="8021748" cy="923330"/>
          </a:xfrm>
          <a:prstGeom prst="rect">
            <a:avLst/>
          </a:prstGeom>
          <a:noFill/>
        </p:spPr>
        <p:txBody>
          <a:bodyPr wrap="none">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down)">
                                      <p:cBhvr>
                                        <p:cTn id="1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642910" y="142852"/>
            <a:ext cx="8021748" cy="923330"/>
          </a:xfrm>
          <a:prstGeom prst="rect">
            <a:avLst/>
          </a:prstGeom>
          <a:noFill/>
        </p:spPr>
        <p:txBody>
          <a:bodyPr wrap="none">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pic>
        <p:nvPicPr>
          <p:cNvPr id="21506" name="Picture 2" descr="http://tbn2.google.com/images?q=tbn:OxjeQUJ2Rp3gsM:http://mnedimy.sitemynet.com/mynet_resimlerim/mehmet_akif_erso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995363"/>
            <a:ext cx="4148137"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Dikdörtgen"/>
          <p:cNvSpPr/>
          <p:nvPr/>
        </p:nvSpPr>
        <p:spPr>
          <a:xfrm>
            <a:off x="0" y="1000108"/>
            <a:ext cx="4714876" cy="5632311"/>
          </a:xfrm>
          <a:prstGeom prst="rect">
            <a:avLst/>
          </a:prstGeom>
          <a:noFill/>
        </p:spPr>
        <p:txBody>
          <a:bodyPr>
            <a:spAutoFit/>
          </a:bodyPr>
          <a:lstStyle/>
          <a:p>
            <a:pPr eaLnBrk="1" fontAlgn="auto" hangingPunct="1">
              <a:spcBef>
                <a:spcPts val="0"/>
              </a:spcBef>
              <a:spcAft>
                <a:spcPts val="0"/>
              </a:spcAft>
              <a:defRPr/>
            </a:pPr>
            <a:r>
              <a:rPr lang="tr-TR" sz="2400" b="1" dirty="0">
                <a:latin typeface="+mn-lt"/>
              </a:rPr>
              <a:t>İlk tahsiline Emir </a:t>
            </a:r>
            <a:r>
              <a:rPr lang="tr-TR" sz="2400" b="1" dirty="0" err="1">
                <a:latin typeface="+mn-lt"/>
              </a:rPr>
              <a:t>Buhâri</a:t>
            </a:r>
            <a:r>
              <a:rPr lang="tr-TR" sz="2400" b="1" dirty="0">
                <a:latin typeface="+mn-lt"/>
              </a:rPr>
              <a:t> Mahalle Mektebinde başladı. İlk ve orta öğrenimden sonra Mülkiye Mektebine devam etti. Babasının </a:t>
            </a:r>
            <a:r>
              <a:rPr lang="tr-TR" sz="2400" b="1" dirty="0" err="1">
                <a:latin typeface="+mn-lt"/>
              </a:rPr>
              <a:t>vefâtı</a:t>
            </a:r>
            <a:r>
              <a:rPr lang="tr-TR" sz="2400" b="1" dirty="0">
                <a:latin typeface="+mn-lt"/>
              </a:rPr>
              <a:t> ve evlerinin yanması üzerine mülkiyeyi bırakıp Baytar Mektebini birincilikle bitirdi. Tahsil </a:t>
            </a:r>
            <a:r>
              <a:rPr lang="tr-TR" sz="2400" b="1" dirty="0" err="1">
                <a:latin typeface="+mn-lt"/>
              </a:rPr>
              <a:t>hayâtı</a:t>
            </a:r>
            <a:r>
              <a:rPr lang="tr-TR" sz="2400" b="1" dirty="0">
                <a:latin typeface="+mn-lt"/>
              </a:rPr>
              <a:t> boyunca yabancı dil derslerine ilgi duydu. Fransızca ve Farsça öğrendi. Babasından Arapça dersleri aldı. </a:t>
            </a:r>
            <a:endParaRPr lang="tr-TR" sz="2400" b="1" dirty="0">
              <a:ln w="1905"/>
              <a:effectLst>
                <a:innerShdw blurRad="69850" dist="43180" dir="5400000">
                  <a:srgbClr val="000000">
                    <a:alpha val="65000"/>
                  </a:srgbClr>
                </a:inn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Dikdörtgen"/>
          <p:cNvSpPr>
            <a:spLocks noChangeArrowheads="1"/>
          </p:cNvSpPr>
          <p:nvPr/>
        </p:nvSpPr>
        <p:spPr bwMode="auto">
          <a:xfrm>
            <a:off x="142875" y="1143000"/>
            <a:ext cx="885825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200" b="1">
                <a:latin typeface="Verdana" panose="020B0604030504040204" pitchFamily="34" charset="0"/>
              </a:rPr>
              <a:t>    Zirâat nezâretinde baytar olarak vazife aldı. Üç dört sene Rumeli, Anadolu ve Arabistan'da bulaşıcı hayvan hastalıkları tedâvisi için bir hayli dolaştı. Bu müddet zarfında halkla temasta bulundu. Âkif'in memuriyet hayatı 1893 yılında başlar ve 1913 târihine kadar devam eder. Memuriyetinin yanında Ziraat Mektebinde ve Dârulfünûn'da edebiyat dersleri vermiştir.</a:t>
            </a:r>
          </a:p>
          <a:p>
            <a:pPr eaLnBrk="1" hangingPunct="1"/>
            <a:endParaRPr lang="tr-TR" altLang="tr-TR" sz="3200" b="1">
              <a:latin typeface="Verdana" panose="020B0604030504040204" pitchFamily="34" charset="0"/>
            </a:endParaRPr>
          </a:p>
        </p:txBody>
      </p:sp>
      <p:sp>
        <p:nvSpPr>
          <p:cNvPr id="7" name="6 Dikdörtgen"/>
          <p:cNvSpPr/>
          <p:nvPr/>
        </p:nvSpPr>
        <p:spPr>
          <a:xfrm>
            <a:off x="642910" y="142852"/>
            <a:ext cx="8021748" cy="923330"/>
          </a:xfrm>
          <a:prstGeom prst="rect">
            <a:avLst/>
          </a:prstGeom>
          <a:noFill/>
        </p:spPr>
        <p:txBody>
          <a:bodyPr wrap="none">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a:spLocks noChangeArrowheads="1"/>
          </p:cNvSpPr>
          <p:nvPr/>
        </p:nvSpPr>
        <p:spPr bwMode="auto">
          <a:xfrm>
            <a:off x="0" y="245745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800" b="1">
                <a:latin typeface="Verdana" panose="020B0604030504040204" pitchFamily="34" charset="0"/>
              </a:rPr>
              <a:t>Âkif okulda öğrendikleriyle yetinmeyerek, dışarda kendi kendini yetiştirerek tahsilini tamamlamaya, bilgisini genişletmeye çalıştı. Memuriyet hayatına başladıktan sonra öğretmenlik yaparak ve şiir yazarak edebiyat sâhasındaki çalışmalarına devam etti. Fakat onun neşriyat âlemine girişi daha fazla 1908'de İkinci Meşrutiyetin îlânıyla başlar. Bu târihten itibaren şiirlerini Sırât-ı Müstakîm'de yayınlanır.</a:t>
            </a:r>
          </a:p>
        </p:txBody>
      </p:sp>
      <p:sp>
        <p:nvSpPr>
          <p:cNvPr id="5" name="4 Dikdörtgen"/>
          <p:cNvSpPr/>
          <p:nvPr/>
        </p:nvSpPr>
        <p:spPr>
          <a:xfrm>
            <a:off x="4500562" y="0"/>
            <a:ext cx="3806906" cy="2585323"/>
          </a:xfrm>
          <a:prstGeom prst="rect">
            <a:avLst/>
          </a:prstGeom>
          <a:noFill/>
        </p:spPr>
        <p:txBody>
          <a:bodyPr>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pic>
        <p:nvPicPr>
          <p:cNvPr id="6" name="Picture 2" descr="http://img.webme.com/pic/s/suflor/images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42875"/>
            <a:ext cx="20002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642910" y="142852"/>
            <a:ext cx="8021748" cy="923330"/>
          </a:xfrm>
          <a:prstGeom prst="rect">
            <a:avLst/>
          </a:prstGeom>
          <a:noFill/>
        </p:spPr>
        <p:txBody>
          <a:bodyPr wrap="none">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sp>
        <p:nvSpPr>
          <p:cNvPr id="5" name="4 Dikdörtgen"/>
          <p:cNvSpPr>
            <a:spLocks noChangeArrowheads="1"/>
          </p:cNvSpPr>
          <p:nvPr/>
        </p:nvSpPr>
        <p:spPr bwMode="auto">
          <a:xfrm>
            <a:off x="214313" y="1214438"/>
            <a:ext cx="457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3200" b="1">
                <a:solidFill>
                  <a:srgbClr val="C00000"/>
                </a:solidFill>
                <a:latin typeface="Verdana" panose="020B0604030504040204" pitchFamily="34" charset="0"/>
              </a:rPr>
              <a:t>1920 târihinde Burdur Mebusu olarak Birinci Büyük Millet Meclisine seçildi. 17 Şubat 1921 günü İstiklâl Marşı'nı yazdı. Meclis 12 Martta bu marşı kabul etti. </a:t>
            </a:r>
          </a:p>
        </p:txBody>
      </p:sp>
      <p:pic>
        <p:nvPicPr>
          <p:cNvPr id="25606" name="Picture 6" descr="MEH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268413"/>
            <a:ext cx="39624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wheel(4)">
                                      <p:cBhvr>
                                        <p:cTn id="12"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642910" y="142852"/>
            <a:ext cx="8021748" cy="923330"/>
          </a:xfrm>
          <a:prstGeom prst="rect">
            <a:avLst/>
          </a:prstGeom>
          <a:noFill/>
        </p:spPr>
        <p:txBody>
          <a:bodyPr wrap="none">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sp>
        <p:nvSpPr>
          <p:cNvPr id="5" name="4 Dikdörtgen"/>
          <p:cNvSpPr>
            <a:spLocks noChangeArrowheads="1"/>
          </p:cNvSpPr>
          <p:nvPr/>
        </p:nvSpPr>
        <p:spPr bwMode="auto">
          <a:xfrm>
            <a:off x="142875" y="1225550"/>
            <a:ext cx="47148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a:latin typeface="Verdana" panose="020B0604030504040204" pitchFamily="34" charset="0"/>
              </a:rPr>
              <a:t>1926 yılından îtibâren Mısır Üniversitesinde Türkçe dersleri verdi. Derslerden döndükce Kur'ân-ı kerîm tercümesiyle de meşgul oluyordu, fakat bu sırada siroza tutuldu. Önceleri hastalığının ehemmiyetini anlayamadı ve hava değişimiyle geçeceğini zannetti. Lübnan'a gitti. Ağustos 1936'da Antakya'ya geldi. Mısır'a hasta olarak döndü.</a:t>
            </a:r>
          </a:p>
        </p:txBody>
      </p:sp>
      <p:pic>
        <p:nvPicPr>
          <p:cNvPr id="2" name="Picture 4" descr="maev_resim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341438"/>
            <a:ext cx="41275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3" presetClass="entr" presetSubtype="16" fill="hold" nodeType="withEffect">
                                  <p:stCondLst>
                                    <p:cond delay="200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Dikdörtgen"/>
          <p:cNvSpPr/>
          <p:nvPr/>
        </p:nvSpPr>
        <p:spPr>
          <a:xfrm>
            <a:off x="642910" y="142852"/>
            <a:ext cx="8021748" cy="923330"/>
          </a:xfrm>
          <a:prstGeom prst="rect">
            <a:avLst/>
          </a:prstGeom>
          <a:noFill/>
        </p:spPr>
        <p:txBody>
          <a:bodyPr wrap="none">
            <a:spAutoFit/>
          </a:bodyPr>
          <a:lstStyle/>
          <a:p>
            <a:pPr algn="ctr" eaLnBrk="1" fontAlgn="auto" hangingPunct="1">
              <a:spcBef>
                <a:spcPts val="0"/>
              </a:spcBef>
              <a:spcAft>
                <a:spcPts val="0"/>
              </a:spcAft>
              <a:defRPr/>
            </a:pPr>
            <a:r>
              <a:rPr lang="tr-T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Mehmet Akif ERSOY</a:t>
            </a:r>
          </a:p>
        </p:txBody>
      </p:sp>
      <p:sp>
        <p:nvSpPr>
          <p:cNvPr id="5" name="4 Dikdörtgen"/>
          <p:cNvSpPr>
            <a:spLocks noChangeArrowheads="1"/>
          </p:cNvSpPr>
          <p:nvPr/>
        </p:nvSpPr>
        <p:spPr bwMode="auto">
          <a:xfrm>
            <a:off x="4357688" y="1285875"/>
            <a:ext cx="457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800" b="1">
                <a:latin typeface="Verdana" panose="020B0604030504040204" pitchFamily="34" charset="0"/>
              </a:rPr>
              <a:t>Hastalık onu harâb etmiş, bir deri bir kemik bırakmıştı. İstanbul'a geldi. Hastanede yattı, tedâvi gördü. Fakat hastalığın önüne geçilemedi. 27 Aralık 1936 târihinde vefat etti. Kabri Edirnekapı Mezarlığındadır.</a:t>
            </a:r>
          </a:p>
        </p:txBody>
      </p:sp>
      <p:pic>
        <p:nvPicPr>
          <p:cNvPr id="45060" name="Picture 4" descr="http://www.habereyup.com/upload/Image/me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43000"/>
            <a:ext cx="407193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animEffect transition="in" filter="fade">
                                      <p:cBhvr>
                                        <p:cTn id="9" dur="500"/>
                                        <p:tgtEl>
                                          <p:spTgt spid="450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5|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840</TotalTime>
  <Words>798</Words>
  <Application>Microsoft Office PowerPoint</Application>
  <PresentationFormat>Ekran Gösterisi (4:3)</PresentationFormat>
  <Paragraphs>84</Paragraphs>
  <Slides>27</Slides>
  <Notes>3</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Verdana</vt:lpstr>
      <vt:lpstr>Wingdings 2</vt:lpstr>
      <vt:lpstr>Calibri</vt:lpstr>
      <vt:lpstr>Aharoni</vt:lpstr>
      <vt:lpstr>Görünüş</vt:lpstr>
      <vt:lpstr>12 Mart  İstiklal Marşı’nın Kabulü  ve Mehmet Akif ERSOY’un  Hayatı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https://turkcehocasi.com/forum/</dc:title>
  <dc:subject>https://turkcehocasi.com/forum/</dc:subject>
  <dc:creator>https://turkcehocasi.com/forum/</dc:creator>
  <cp:keywords>https:/turkcehocasi.com/forum</cp:keywords>
  <cp:lastModifiedBy>White</cp:lastModifiedBy>
  <cp:revision>83</cp:revision>
  <dcterms:created xsi:type="dcterms:W3CDTF">2009-02-24T19:08:51Z</dcterms:created>
  <dcterms:modified xsi:type="dcterms:W3CDTF">2022-07-26T07:27:08Z</dcterms:modified>
</cp:coreProperties>
</file>