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9" r:id="rId7"/>
    <p:sldId id="260" r:id="rId8"/>
    <p:sldId id="258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9B7BC4-C4A5-4731-B6B9-7D5F2F8DB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BD740DE-4EC5-4073-83BF-CA4417FCC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D5225B-9CBF-4449-9E91-68BEA932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1F7-DDA3-4A48-9146-C94F12ADD8F5}" type="datetimeFigureOut">
              <a:rPr lang="tr-TR" smtClean="0"/>
              <a:t>26.07.2022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7CD629-6E8A-403A-A39C-A7D3C253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019941-80D9-4B72-B721-94EBE1AF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91F1-BD47-4E2E-B096-B94CCB2541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50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82C8D2-A2AA-41AF-8565-E2ACEF81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62ECE91-68F6-48E3-8EFB-F8EA9DC5E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290E5F-E6CA-4D2D-BFC4-7E0E622F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1F7-DDA3-4A48-9146-C94F12ADD8F5}" type="datetimeFigureOut">
              <a:rPr lang="tr-TR" smtClean="0"/>
              <a:t>26.07.2022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4AE2A3-A725-484F-A585-46012F3C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11EFD2-B89E-43FA-A022-40E7C40E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91F1-BD47-4E2E-B096-B94CCB2541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557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E7EEEC8-7B8B-452A-9FE0-72F974A2D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1297D6D-86A8-4370-BB61-2792FF5AE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48F55CF-309E-467F-9844-5B8EBDCA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1F7-DDA3-4A48-9146-C94F12ADD8F5}" type="datetimeFigureOut">
              <a:rPr lang="tr-TR" smtClean="0"/>
              <a:t>26.07.2022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DA70B6-BFD1-4166-8F3F-4CAD533A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64AA43-F61B-4079-8D88-6D458316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91F1-BD47-4E2E-B096-B94CCB2541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14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8C67E8-5014-4B7D-9FB6-6381FDB7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AA7380-64AD-4CFF-B1C6-E5F0EDC4D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FED76F-90E5-424B-AEA0-47D1E57E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1F7-DDA3-4A48-9146-C94F12ADD8F5}" type="datetimeFigureOut">
              <a:rPr lang="tr-TR" smtClean="0"/>
              <a:t>26.07.2022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33B3E0-7BF7-44D4-B9A2-5D0B3768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6F26199-4EC0-4E3A-AD32-F5E63E54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91F1-BD47-4E2E-B096-B94CCB2541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36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BF9161-AA8C-414A-BEDD-AF57576E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0801BC-C716-451D-B75F-97CA44875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ED9F68E-A543-442D-A69D-59CEC92D5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1F7-DDA3-4A48-9146-C94F12ADD8F5}" type="datetimeFigureOut">
              <a:rPr lang="tr-TR" smtClean="0"/>
              <a:t>26.07.2022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7F563A-1AD3-4A3E-8BC6-CD7C25F1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82F160-C5F1-44CC-8F5F-31A157D0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91F1-BD47-4E2E-B096-B94CCB2541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66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1023BF-A28D-4C50-88BB-38D0CF9E6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72392F-F068-4C38-A3C0-37BDD54C8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0FD8B11-0FBB-4322-9756-54BCDF021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8AB6942-3841-4BBE-A805-A73B8FFD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1F7-DDA3-4A48-9146-C94F12ADD8F5}" type="datetimeFigureOut">
              <a:rPr lang="tr-TR" smtClean="0"/>
              <a:t>26.07.2022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C984D6B-422D-47E8-B5D1-C20F3719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53C94DF-18DE-4B30-A4C7-7FBFBD37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91F1-BD47-4E2E-B096-B94CCB2541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79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B14967-0AA2-45E0-A7F0-7D2E32FC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B8B3079-2945-41BB-B52E-7B1EF735F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F7A20A8-2007-4A00-988A-5CBA03FD7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E909C13-1A52-4A61-99EE-4055AF931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13DD905-9685-4E92-B448-6A9CCDC6A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54A24B3-B8B0-42C5-9578-BD2F6BC6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1F7-DDA3-4A48-9146-C94F12ADD8F5}" type="datetimeFigureOut">
              <a:rPr lang="tr-TR" smtClean="0"/>
              <a:t>26.07.2022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5F9A4D1-040F-4D66-B9E5-1FA0C76E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52D2491-807B-4AD6-AAA0-7ECDB259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91F1-BD47-4E2E-B096-B94CCB2541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952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998571-AD18-474F-BE83-D1A9B997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595F66D-3B74-481F-B480-E9205355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1F7-DDA3-4A48-9146-C94F12ADD8F5}" type="datetimeFigureOut">
              <a:rPr lang="tr-TR" smtClean="0"/>
              <a:t>26.07.2022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304CE02-4110-4333-80E1-9B903A0B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5BEE7AD-D5CE-4D65-B220-377D9E6C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91F1-BD47-4E2E-B096-B94CCB2541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111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279B116-4AB0-4D2A-BC0A-C0ADDD6A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1F7-DDA3-4A48-9146-C94F12ADD8F5}" type="datetimeFigureOut">
              <a:rPr lang="tr-TR" smtClean="0"/>
              <a:t>26.07.2022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C28748A-621C-4223-8D90-3EB61F4D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096063D-7E97-453D-9113-C577D7F3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91F1-BD47-4E2E-B096-B94CCB2541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36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9FF105-DA0D-4EF3-8E7B-DD5F3281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1ABD13-DCC8-4BA5-8A90-5CF64C60A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6E77C78-AA10-491A-8785-CDE32CE2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B5A34E7-F81D-47AF-98A3-6D37F2CF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1F7-DDA3-4A48-9146-C94F12ADD8F5}" type="datetimeFigureOut">
              <a:rPr lang="tr-TR" smtClean="0"/>
              <a:t>26.07.2022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0182748-8CD5-434A-9AA5-5EA6FBDF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80D475-F8FA-4CFE-8DEE-3DCE3BCD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91F1-BD47-4E2E-B096-B94CCB2541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20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68AE56-39CB-4C42-AAA7-E97DDD6EF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FAC70BB-AE5D-41E7-9C4D-C43329D61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A30A05-734A-450C-B2E7-21D2B35F6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37C357A-3EF4-4B24-B3FD-025204AA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1F7-DDA3-4A48-9146-C94F12ADD8F5}" type="datetimeFigureOut">
              <a:rPr lang="tr-TR" smtClean="0"/>
              <a:t>26.07.2022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FB63516-3C1D-4A5C-B1BB-F515531D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2321920-139F-42F8-BC9C-617298A8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91F1-BD47-4E2E-B096-B94CCB2541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900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3771145-D80E-43EE-B8E9-8C168638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B5075FF-B0DB-4867-A082-874B84F14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242DD9-A190-4E61-90C8-9A1B8461D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41F7-DDA3-4A48-9146-C94F12ADD8F5}" type="datetimeFigureOut">
              <a:rPr lang="tr-TR" smtClean="0"/>
              <a:t>26.07.2022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1CD947-F51D-41AB-8DE6-A6F4FDDFC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EFB1BF-6250-4248-9E21-3AAC1B49F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891F1-BD47-4E2E-B096-B94CCB2541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11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.tr/imgres?imgurl=http://agokpinar.googlepages.com/dilsiz.jpg&amp;imgrefurl=http://www.egitmenim.com/Dosyalar.asp%3Fdosya%3Dkategori%26katne%3D119&amp;h=670&amp;w=1166&amp;sz=65&amp;hl=tr&amp;start=1&amp;um=1&amp;tbnid=qCiMM0vscnccgM:&amp;tbnh=86&amp;tbnw=150&amp;prev=/images%3Fq%3Dbo%25C5%259F%2Bt%25C3%25BCrkiye%2Bharitas%25C4%25B1%26um%3D1%26hl%3Dt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.tr/imgres?imgurl=http://www.minecicek.com/fileadmin/mine/photos/trips/turkey/eski_meclis.jpg&amp;imgrefurl=http://www.minecicek.com/26.0.html&amp;h=543&amp;w=800&amp;sz=71&amp;hl=tr&amp;start=14&amp;tbnid=k0TabjehhG375M:&amp;tbnh=97&amp;tbnw=143&amp;prev=/images%3Fq%3Dmeclis%2Bresimleri%26gbv%3D2%26hl%3Dt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8D367C2-A6F7-482E-B96E-3C5C6A8DC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833372"/>
            <a:ext cx="6105194" cy="2031055"/>
          </a:xfrm>
        </p:spPr>
        <p:txBody>
          <a:bodyPr>
            <a:normAutofit fontScale="90000"/>
          </a:bodyPr>
          <a:lstStyle/>
          <a:p>
            <a:r>
              <a:rPr lang="tr-TR" sz="6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BAYRAMIMIZ </a:t>
            </a:r>
            <a:br>
              <a:rPr lang="tr-TR" sz="6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</a:br>
            <a:r>
              <a:rPr lang="tr-TR" sz="6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KUTLU OLSUN</a:t>
            </a:r>
            <a:br>
              <a:rPr lang="tr-TR" sz="6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</a:b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0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0174DBF-FECE-4A2E-A5DF-A275CD7591B9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69"/>
            <a:ext cx="12191999" cy="4348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11B7DA6-1495-4475-A4C7-6546833873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106" y="5283839"/>
            <a:ext cx="9144000" cy="242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8B34A268-A796-4A7F-96DF-16E1F28E9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408" y="935801"/>
            <a:ext cx="365370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000" b="1" dirty="0">
                <a:solidFill>
                  <a:schemeClr val="bg1"/>
                </a:solidFill>
              </a:rPr>
              <a:t>Daha ballanır uyku,</a:t>
            </a:r>
          </a:p>
          <a:p>
            <a:r>
              <a:rPr lang="tr-TR" altLang="tr-TR" sz="2000" b="1" dirty="0">
                <a:solidFill>
                  <a:schemeClr val="bg1"/>
                </a:solidFill>
              </a:rPr>
              <a:t>Çocuklar kardeş oldu mu</a:t>
            </a:r>
          </a:p>
          <a:p>
            <a:r>
              <a:rPr lang="tr-TR" altLang="tr-TR" sz="2000" b="1" dirty="0">
                <a:solidFill>
                  <a:schemeClr val="bg1"/>
                </a:solidFill>
              </a:rPr>
              <a:t>Barışır artık kurt kuzu</a:t>
            </a:r>
          </a:p>
          <a:p>
            <a:r>
              <a:rPr lang="tr-TR" altLang="tr-TR" sz="2000" b="1" dirty="0">
                <a:solidFill>
                  <a:schemeClr val="bg1"/>
                </a:solidFill>
              </a:rPr>
              <a:t>Çocuklar kardeş oldu mu.</a:t>
            </a:r>
            <a:endParaRPr lang="tr-TR" altLang="tr-TR" sz="2000" dirty="0">
              <a:solidFill>
                <a:schemeClr val="bg1"/>
              </a:solidFill>
            </a:endParaRPr>
          </a:p>
          <a:p>
            <a:endParaRPr lang="tr-TR" altLang="tr-TR" sz="2000" dirty="0">
              <a:solidFill>
                <a:schemeClr val="bg1"/>
              </a:solidFill>
            </a:endParaRPr>
          </a:p>
          <a:p>
            <a:r>
              <a:rPr lang="tr-TR" altLang="tr-TR" sz="2000" b="1" dirty="0">
                <a:solidFill>
                  <a:schemeClr val="bg1"/>
                </a:solidFill>
              </a:rPr>
              <a:t>Düşler denizine doğru,</a:t>
            </a:r>
          </a:p>
          <a:p>
            <a:r>
              <a:rPr lang="tr-TR" altLang="tr-TR" sz="2000" b="1" dirty="0">
                <a:solidFill>
                  <a:schemeClr val="bg1"/>
                </a:solidFill>
              </a:rPr>
              <a:t>Mutluluk bir yelken açar,</a:t>
            </a:r>
          </a:p>
          <a:p>
            <a:r>
              <a:rPr lang="tr-TR" altLang="tr-TR" sz="2000" b="1" dirty="0">
                <a:solidFill>
                  <a:schemeClr val="bg1"/>
                </a:solidFill>
              </a:rPr>
              <a:t>Her yürek bir altın pınar,</a:t>
            </a:r>
          </a:p>
          <a:p>
            <a:r>
              <a:rPr lang="tr-TR" altLang="tr-TR" sz="2000" b="1" dirty="0">
                <a:solidFill>
                  <a:schemeClr val="bg1"/>
                </a:solidFill>
              </a:rPr>
              <a:t>Çocuklar kardeş oldu mu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246A54D-0021-4805-9924-C379CC349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321" y="791338"/>
            <a:ext cx="334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000" b="1" dirty="0">
                <a:solidFill>
                  <a:srgbClr val="FFFFFF"/>
                </a:solidFill>
              </a:rPr>
              <a:t>Daha bir ışıldar akarsu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663F324-48CE-43F6-9959-CB81B265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321" y="1080263"/>
            <a:ext cx="406876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b="1" dirty="0">
                <a:solidFill>
                  <a:schemeClr val="bg1"/>
                </a:solidFill>
              </a:rPr>
              <a:t>Çocuklar kardeş oldu mu.</a:t>
            </a:r>
          </a:p>
          <a:p>
            <a:r>
              <a:rPr lang="tr-TR" altLang="tr-TR" b="1" dirty="0">
                <a:solidFill>
                  <a:schemeClr val="bg1"/>
                </a:solidFill>
              </a:rPr>
              <a:t>Kucaklaşır batıyla doğu</a:t>
            </a:r>
          </a:p>
          <a:p>
            <a:r>
              <a:rPr lang="tr-TR" altLang="tr-TR" b="1" dirty="0">
                <a:solidFill>
                  <a:schemeClr val="bg1"/>
                </a:solidFill>
              </a:rPr>
              <a:t>Çocuklar kardeş oldu mu.</a:t>
            </a:r>
          </a:p>
          <a:p>
            <a:endParaRPr lang="tr-TR" altLang="tr-TR" b="1" dirty="0">
              <a:solidFill>
                <a:schemeClr val="bg1"/>
              </a:solidFill>
            </a:endParaRPr>
          </a:p>
          <a:p>
            <a:endParaRPr lang="tr-TR" altLang="tr-TR" dirty="0">
              <a:solidFill>
                <a:schemeClr val="bg1"/>
              </a:solidFill>
            </a:endParaRPr>
          </a:p>
          <a:p>
            <a:r>
              <a:rPr lang="tr-TR" altLang="tr-TR" b="1" dirty="0">
                <a:solidFill>
                  <a:schemeClr val="bg1"/>
                </a:solidFill>
              </a:rPr>
              <a:t>Ne açlık kalır ne de korku</a:t>
            </a:r>
          </a:p>
          <a:p>
            <a:r>
              <a:rPr lang="tr-TR" altLang="tr-TR" b="1" dirty="0">
                <a:solidFill>
                  <a:schemeClr val="bg1"/>
                </a:solidFill>
              </a:rPr>
              <a:t>Korudaki fidanlar gibi</a:t>
            </a:r>
          </a:p>
          <a:p>
            <a:r>
              <a:rPr lang="tr-TR" altLang="tr-TR" b="1" dirty="0">
                <a:solidFill>
                  <a:schemeClr val="bg1"/>
                </a:solidFill>
              </a:rPr>
              <a:t>Sevip </a:t>
            </a:r>
            <a:r>
              <a:rPr lang="tr-TR" altLang="tr-TR" b="1" dirty="0" err="1">
                <a:solidFill>
                  <a:schemeClr val="bg1"/>
                </a:solidFill>
              </a:rPr>
              <a:t>sevip</a:t>
            </a:r>
            <a:r>
              <a:rPr lang="tr-TR" altLang="tr-TR" b="1" dirty="0">
                <a:solidFill>
                  <a:schemeClr val="bg1"/>
                </a:solidFill>
              </a:rPr>
              <a:t> birbirini </a:t>
            </a:r>
          </a:p>
          <a:p>
            <a:r>
              <a:rPr lang="tr-TR" altLang="tr-TR" b="1" dirty="0">
                <a:solidFill>
                  <a:schemeClr val="bg1"/>
                </a:solidFill>
              </a:rPr>
              <a:t>Çocuklar kardeş oldu mu.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4BE56C7-CE7D-4881-BB4F-9D17B6678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411" y="188913"/>
            <a:ext cx="6070331" cy="3603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altLang="tr-TR" dirty="0"/>
              <a:t>ÇOCUKLAR KARDEŞ OLDU MU?</a:t>
            </a:r>
          </a:p>
        </p:txBody>
      </p:sp>
    </p:spTree>
    <p:extLst>
      <p:ext uri="{BB962C8B-B14F-4D97-AF65-F5344CB8AC3E}">
        <p14:creationId xmlns:p14="http://schemas.microsoft.com/office/powerpoint/2010/main" val="324196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D2A5B19-B1F5-4A33-9A60-EA0E8DBABA0F}"/>
              </a:ext>
            </a:extLst>
          </p:cNvPr>
          <p:cNvSpPr txBox="1"/>
          <p:nvPr/>
        </p:nvSpPr>
        <p:spPr>
          <a:xfrm>
            <a:off x="1704109" y="3215244"/>
            <a:ext cx="8247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KUTLU OLSUN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6FAB5F3-3161-4B84-8AE5-2EAE1E76F271}"/>
              </a:ext>
            </a:extLst>
          </p:cNvPr>
          <p:cNvSpPr txBox="1"/>
          <p:nvPr/>
        </p:nvSpPr>
        <p:spPr>
          <a:xfrm>
            <a:off x="825336" y="2583873"/>
            <a:ext cx="10675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solidFill>
                  <a:srgbClr val="FF0000"/>
                </a:solidFill>
              </a:rPr>
              <a:t>23 Nisan Ulusal Egemenlik ve Çocuk Bayramınız</a:t>
            </a:r>
          </a:p>
        </p:txBody>
      </p:sp>
    </p:spTree>
    <p:extLst>
      <p:ext uri="{BB962C8B-B14F-4D97-AF65-F5344CB8AC3E}">
        <p14:creationId xmlns:p14="http://schemas.microsoft.com/office/powerpoint/2010/main" val="86797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77E49D80-2705-4849-9EE0-023A02E60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597" y="0"/>
            <a:ext cx="6343403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altLang="tr-TR" b="1" dirty="0"/>
              <a:t>SEVGİLİ ÇOCUKLAR, KUTLADIĞIMIZ BU</a:t>
            </a:r>
          </a:p>
          <a:p>
            <a:pPr algn="ctr"/>
            <a:r>
              <a:rPr lang="tr-TR" altLang="tr-TR" b="1" dirty="0"/>
              <a:t>BAYRAM ATATÜRK TARAFINDAN ÇO</a:t>
            </a:r>
          </a:p>
          <a:p>
            <a:pPr algn="ctr"/>
            <a:r>
              <a:rPr lang="tr-TR" altLang="tr-TR" b="1" dirty="0"/>
              <a:t>CUKLARA ARMAĞAN EDİLMİŞİTİR.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CB963BC-CEF8-499C-9606-7EFEFE374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29000"/>
            <a:ext cx="5848598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altLang="tr-TR" b="1"/>
              <a:t>BU BAYRAM, AYNI ZAMANDA </a:t>
            </a:r>
          </a:p>
          <a:p>
            <a:pPr algn="ctr"/>
            <a:r>
              <a:rPr lang="tr-TR" altLang="tr-TR" b="1"/>
              <a:t>MECLİSİN AÇILIŞIDIR.</a:t>
            </a:r>
          </a:p>
        </p:txBody>
      </p:sp>
    </p:spTree>
    <p:extLst>
      <p:ext uri="{BB962C8B-B14F-4D97-AF65-F5344CB8AC3E}">
        <p14:creationId xmlns:p14="http://schemas.microsoft.com/office/powerpoint/2010/main" val="393540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1232AB0E-35F0-4F5A-8E75-B820F94A8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349" y="3429000"/>
            <a:ext cx="6224651" cy="3429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altLang="tr-TR" sz="1400" b="1"/>
              <a:t>ATATÜRK, SAMSUN’DAN  SONRA AMASYA’YA </a:t>
            </a:r>
          </a:p>
          <a:p>
            <a:pPr algn="ctr"/>
            <a:r>
              <a:rPr lang="tr-TR" altLang="tr-TR" sz="1400" b="1"/>
              <a:t>GİTMİŞ .ORADA KURTULUŞ MÜCADELESİNİN</a:t>
            </a:r>
          </a:p>
          <a:p>
            <a:pPr algn="ctr"/>
            <a:r>
              <a:rPr lang="tr-TR" altLang="tr-TR" sz="1400" b="1"/>
              <a:t>KARARLARINI AÇIKLAMIŞTIR.</a:t>
            </a:r>
          </a:p>
          <a:p>
            <a:pPr algn="ctr"/>
            <a:r>
              <a:rPr lang="tr-TR" altLang="tr-TR" sz="1400">
                <a:solidFill>
                  <a:srgbClr val="FF3300"/>
                </a:solidFill>
              </a:rPr>
              <a:t>TARİHTE BU KARARLARA ”Amasya Genelgesi” denir.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0EDFE72-63C4-4F2F-A70A-2B9CCF0EE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5967351" cy="3429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altLang="tr-TR" sz="1600" b="1" dirty="0"/>
              <a:t>ATATÜRK, YURDUN PARÇALANMASI</a:t>
            </a:r>
          </a:p>
          <a:p>
            <a:pPr algn="ctr"/>
            <a:r>
              <a:rPr lang="tr-TR" altLang="tr-TR" sz="1600" b="1" dirty="0"/>
              <a:t>NA DAYANAMAMIŞ VE KURTULUŞ </a:t>
            </a:r>
          </a:p>
          <a:p>
            <a:pPr algn="ctr"/>
            <a:r>
              <a:rPr lang="tr-TR" altLang="tr-TR" sz="1600" b="1" dirty="0"/>
              <a:t>MÜCADELESİ BAŞLATMAK İÇİN,</a:t>
            </a:r>
          </a:p>
          <a:p>
            <a:pPr algn="ctr"/>
            <a:r>
              <a:rPr lang="tr-TR" altLang="tr-TR" sz="1600" b="1" dirty="0"/>
              <a:t>İSTANBUL’DAN BANDIRMA VAPURU</a:t>
            </a:r>
          </a:p>
          <a:p>
            <a:pPr algn="ctr"/>
            <a:r>
              <a:rPr lang="tr-TR" altLang="tr-TR" sz="1600" b="1" dirty="0"/>
              <a:t>İLE SAMSUN’A GİTMİŞ  VE TÜRK HALKI</a:t>
            </a:r>
          </a:p>
          <a:p>
            <a:pPr algn="ctr"/>
            <a:r>
              <a:rPr lang="tr-TR" altLang="tr-TR" sz="1600" b="1" dirty="0"/>
              <a:t>NI KURTULUŞ MÜCADELESİNE DAVET</a:t>
            </a:r>
          </a:p>
          <a:p>
            <a:pPr algn="ctr"/>
            <a:r>
              <a:rPr lang="tr-TR" altLang="tr-TR" sz="1600" b="1" dirty="0"/>
              <a:t> ETMİŞTİR.</a:t>
            </a:r>
          </a:p>
          <a:p>
            <a:pPr algn="ctr"/>
            <a:r>
              <a:rPr lang="tr-TR" altLang="tr-TR" sz="1600" b="1" dirty="0"/>
              <a:t>ÜLKENİN BULUNDUĞU DURUMU AN</a:t>
            </a:r>
          </a:p>
          <a:p>
            <a:pPr algn="ctr"/>
            <a:r>
              <a:rPr lang="tr-TR" altLang="tr-TR" sz="1600" b="1" dirty="0"/>
              <a:t>LATMIŞTIR. </a:t>
            </a:r>
          </a:p>
          <a:p>
            <a:pPr algn="ctr"/>
            <a:endParaRPr lang="tr-TR" altLang="tr-TR" sz="1600" b="1" dirty="0"/>
          </a:p>
          <a:p>
            <a:pPr algn="ctr"/>
            <a:endParaRPr lang="tr-TR" altLang="tr-TR" dirty="0"/>
          </a:p>
          <a:p>
            <a:pPr algn="ctr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15107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BC86B919-B484-4380-91A0-AA7598FF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413" y="2080161"/>
            <a:ext cx="9144000" cy="2447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/>
              <a:t>Atatürk Amasya’dan sonra Erzurum’a oradan da Sivas’a gitmiştir.</a:t>
            </a:r>
          </a:p>
          <a:p>
            <a:pPr algn="ctr"/>
            <a:r>
              <a:rPr lang="tr-TR" altLang="tr-TR" b="1"/>
              <a:t>Sivas kongresinde</a:t>
            </a:r>
            <a:r>
              <a:rPr lang="tr-TR" altLang="tr-TR"/>
              <a:t> “</a:t>
            </a:r>
            <a:r>
              <a:rPr lang="tr-TR" altLang="tr-TR" b="1">
                <a:solidFill>
                  <a:srgbClr val="3333CC"/>
                </a:solidFill>
              </a:rPr>
              <a:t>VATAN BİR BÜTÜNDÜR</a:t>
            </a:r>
            <a:r>
              <a:rPr lang="tr-TR" altLang="tr-TR"/>
              <a:t>” </a:t>
            </a:r>
            <a:r>
              <a:rPr lang="tr-TR" altLang="tr-TR" b="1"/>
              <a:t>kararı çıkmıştır</a:t>
            </a:r>
            <a:r>
              <a:rPr lang="tr-TR" altLang="tr-TR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669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CCD825F-B9FB-4B9C-9D89-9760FA0B7D1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6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7C66D8E6-8A38-4CAE-9177-790432FAC1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CB565915-3B4D-4219-830B-55675DFD9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37762"/>
            <a:ext cx="9144000" cy="7817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altLang="tr-TR" sz="3600" b="1" dirty="0"/>
              <a:t>BANDIRMA VAPURU</a:t>
            </a:r>
            <a:endParaRPr lang="tr-TR" altLang="tr-TR" sz="3600" dirty="0"/>
          </a:p>
        </p:txBody>
      </p:sp>
    </p:spTree>
    <p:extLst>
      <p:ext uri="{BB962C8B-B14F-4D97-AF65-F5344CB8AC3E}">
        <p14:creationId xmlns:p14="http://schemas.microsoft.com/office/powerpoint/2010/main" val="34088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814A3BDB-4818-4C90-9B01-0FE74FB68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5133" y="0"/>
            <a:ext cx="7346868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B2C1707-9219-4994-B675-C94FFD444BF3}"/>
              </a:ext>
            </a:extLst>
          </p:cNvPr>
          <p:cNvSpPr txBox="1">
            <a:spLocks noChangeArrowheads="1"/>
          </p:cNvSpPr>
          <p:nvPr/>
        </p:nvSpPr>
        <p:spPr>
          <a:xfrm>
            <a:off x="706581" y="650525"/>
            <a:ext cx="4787900" cy="5732462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altLang="tr-TR" dirty="0"/>
              <a:t>   BİR ANI: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1600" dirty="0"/>
              <a:t>          Ali Rıza Bey, eğitim görmüş bir ailenin çocuğudur. Ve kendisi gümrük işinde çalışan küçük bir devlet </a:t>
            </a:r>
            <a:r>
              <a:rPr lang="tr-TR" altLang="tr-TR" sz="1600" dirty="0" err="1"/>
              <a:t>memurudur.Gümrükten</a:t>
            </a:r>
            <a:r>
              <a:rPr lang="tr-TR" altLang="tr-TR" sz="1600" dirty="0"/>
              <a:t> aldığı az bir para ile zar zor geçinmektedir.</a:t>
            </a:r>
          </a:p>
          <a:p>
            <a:pPr>
              <a:buFont typeface="Wingdings" panose="05000000000000000000" pitchFamily="2" charset="2"/>
              <a:buNone/>
            </a:pPr>
            <a:endParaRPr lang="tr-TR" altLang="tr-TR" sz="1600" dirty="0"/>
          </a:p>
          <a:p>
            <a:pPr>
              <a:buFont typeface="Wingdings" panose="05000000000000000000" pitchFamily="2" charset="2"/>
              <a:buNone/>
            </a:pPr>
            <a:r>
              <a:rPr lang="tr-TR" altLang="tr-TR" sz="1600" dirty="0"/>
              <a:t>        Daha sonra Ali Rıza Bey </a:t>
            </a:r>
            <a:r>
              <a:rPr lang="tr-TR" altLang="tr-TR" sz="1600" dirty="0" err="1"/>
              <a:t>Olimpos</a:t>
            </a:r>
            <a:r>
              <a:rPr lang="tr-TR" altLang="tr-TR" sz="1600" dirty="0"/>
              <a:t> Dağı eteklerinde bir  köyde görev </a:t>
            </a:r>
            <a:r>
              <a:rPr lang="tr-TR" altLang="tr-TR" sz="1600" dirty="0" err="1"/>
              <a:t>aldı.Orda</a:t>
            </a:r>
            <a:r>
              <a:rPr lang="tr-TR" altLang="tr-TR" sz="1600" dirty="0"/>
              <a:t> herkesin orman işinde ve kereste işinde çalıştığını ve çok para kazandıklarını gördü.</a:t>
            </a:r>
          </a:p>
          <a:p>
            <a:pPr>
              <a:buFont typeface="Wingdings" panose="05000000000000000000" pitchFamily="2" charset="2"/>
              <a:buNone/>
            </a:pPr>
            <a:endParaRPr lang="tr-TR" altLang="tr-TR" sz="1600" dirty="0"/>
          </a:p>
          <a:p>
            <a:pPr>
              <a:buFont typeface="Wingdings" panose="05000000000000000000" pitchFamily="2" charset="2"/>
              <a:buNone/>
            </a:pPr>
            <a:r>
              <a:rPr lang="tr-TR" altLang="tr-TR" sz="1600" dirty="0"/>
              <a:t>      Ticaret konusunda hiç bilgisi olmayan Ali Rıza </a:t>
            </a:r>
            <a:r>
              <a:rPr lang="tr-TR" altLang="tr-TR" sz="1600" dirty="0" err="1"/>
              <a:t>Bey,işinden</a:t>
            </a:r>
            <a:r>
              <a:rPr lang="tr-TR" altLang="tr-TR" sz="1600" dirty="0"/>
              <a:t> ayrıldı ve kereste işiyle uğraşmaya başladı.</a:t>
            </a:r>
          </a:p>
          <a:p>
            <a:pPr>
              <a:buFont typeface="Wingdings" panose="05000000000000000000" pitchFamily="2" charset="2"/>
              <a:buNone/>
            </a:pPr>
            <a:endParaRPr lang="tr-TR" altLang="tr-TR" sz="1600" dirty="0"/>
          </a:p>
          <a:p>
            <a:pPr>
              <a:buFont typeface="Wingdings" panose="05000000000000000000" pitchFamily="2" charset="2"/>
              <a:buNone/>
            </a:pPr>
            <a:r>
              <a:rPr lang="tr-TR" altLang="tr-TR" sz="1600" dirty="0"/>
              <a:t>       Ali Rıza </a:t>
            </a:r>
            <a:r>
              <a:rPr lang="tr-TR" altLang="tr-TR" sz="1600" dirty="0" err="1"/>
              <a:t>Bey,önceleri</a:t>
            </a:r>
            <a:r>
              <a:rPr lang="tr-TR" altLang="tr-TR" sz="1600" dirty="0"/>
              <a:t> çok iyi para kazandı. Ve ailesine büyük , pembe iki katlı evi </a:t>
            </a:r>
            <a:r>
              <a:rPr lang="tr-TR" altLang="tr-TR" sz="1600" dirty="0" err="1"/>
              <a:t>yaptırdı.Ev</a:t>
            </a:r>
            <a:r>
              <a:rPr lang="tr-TR" altLang="tr-TR" sz="1600" dirty="0"/>
              <a:t> geniş odalı ve Arnavut kaldırımına bakan  sokaktaydı.</a:t>
            </a:r>
          </a:p>
        </p:txBody>
      </p:sp>
    </p:spTree>
    <p:extLst>
      <p:ext uri="{BB962C8B-B14F-4D97-AF65-F5344CB8AC3E}">
        <p14:creationId xmlns:p14="http://schemas.microsoft.com/office/powerpoint/2010/main" val="305803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6A7AA170-0EB6-4A7F-8F0F-C8A71A146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346868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5516D5E8-CF8E-4FA1-912B-69398C876911}"/>
              </a:ext>
            </a:extLst>
          </p:cNvPr>
          <p:cNvSpPr txBox="1">
            <a:spLocks noChangeArrowheads="1"/>
          </p:cNvSpPr>
          <p:nvPr/>
        </p:nvSpPr>
        <p:spPr>
          <a:xfrm>
            <a:off x="6944025" y="650524"/>
            <a:ext cx="4475162" cy="5732461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1800"/>
              <a:t>Ali Rıza Bey, işe başlamak için uygunsuz zaman seçmişti. Bu dağlar eskiden beri Türk Beylerinin baskısından kaçan Rum çetelerinin elindeydi.</a:t>
            </a:r>
            <a:br>
              <a:rPr lang="tr-TR" altLang="tr-TR" sz="1800"/>
            </a:br>
            <a:r>
              <a:rPr lang="tr-TR" altLang="tr-TR" sz="1800"/>
              <a:t/>
            </a:r>
            <a:br>
              <a:rPr lang="tr-TR" altLang="tr-TR" sz="1800"/>
            </a:br>
            <a:r>
              <a:rPr lang="tr-TR" altLang="tr-TR" sz="1800"/>
              <a:t>Ali Rıza Bey, bu çetelerin baskılarına ve saldırılarına maruz kaldı.Çeteler sürekli yol kesiyor ve para istiyorlardı.</a:t>
            </a:r>
            <a:br>
              <a:rPr lang="tr-TR" altLang="tr-TR" sz="1800"/>
            </a:br>
            <a:r>
              <a:rPr lang="tr-TR" altLang="tr-TR" sz="1800"/>
              <a:t>Ali Rıza Bey  bu duruma daha fazla dayanamadı. V e işini çetelere teslim etti. </a:t>
            </a:r>
            <a:br>
              <a:rPr lang="tr-TR" altLang="tr-TR" sz="1800"/>
            </a:br>
            <a:r>
              <a:rPr lang="tr-TR" altLang="tr-TR" sz="1800"/>
              <a:t/>
            </a:r>
            <a:br>
              <a:rPr lang="tr-TR" altLang="tr-TR" sz="1800"/>
            </a:br>
            <a:r>
              <a:rPr lang="tr-TR" altLang="tr-TR" sz="1800"/>
              <a:t>Buna dayanamayan Ali Rıza bey, bağırsak vereminden öldü.</a:t>
            </a:r>
            <a:br>
              <a:rPr lang="tr-TR" altLang="tr-TR" sz="1800"/>
            </a:br>
            <a:r>
              <a:rPr lang="tr-TR" altLang="tr-TR" sz="1800"/>
              <a:t>İşte  çocuklar, Küçük Mustafa bu evde doğdu….</a:t>
            </a:r>
          </a:p>
        </p:txBody>
      </p:sp>
    </p:spTree>
    <p:extLst>
      <p:ext uri="{BB962C8B-B14F-4D97-AF65-F5344CB8AC3E}">
        <p14:creationId xmlns:p14="http://schemas.microsoft.com/office/powerpoint/2010/main" val="247780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2A53FE4E-13DB-47AA-82D6-76BC89E6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AD089450-792B-4C93-9054-6E9D99ACE04B}" type="slidenum">
              <a:rPr lang="tr-TR" altLang="tr-TR"/>
              <a:pPr/>
              <a:t>9</a:t>
            </a:fld>
            <a:endParaRPr lang="tr-TR" altLang="tr-TR"/>
          </a:p>
        </p:txBody>
      </p:sp>
      <p:pic>
        <p:nvPicPr>
          <p:cNvPr id="9" name="Picture 7">
            <a:hlinkClick r:id="rId2"/>
            <a:extLst>
              <a:ext uri="{FF2B5EF4-FFF2-40B4-BE49-F238E27FC236}">
                <a16:creationId xmlns:a16="http://schemas.microsoft.com/office/drawing/2014/main" id="{9040F248-2390-4FFB-B870-738FE9C10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62" y="622300"/>
            <a:ext cx="9144000" cy="4292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8">
            <a:extLst>
              <a:ext uri="{FF2B5EF4-FFF2-40B4-BE49-F238E27FC236}">
                <a16:creationId xmlns:a16="http://schemas.microsoft.com/office/drawing/2014/main" id="{F3D33836-2116-49EC-A720-23DB5433D9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3837" y="1530350"/>
            <a:ext cx="2879725" cy="73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0A21DC-B22E-44A4-90DE-2E59DDBD7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025" y="1747838"/>
            <a:ext cx="287337" cy="2159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05FB1267-AA59-4EAC-B9E3-6510D56C2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5725" y="2035175"/>
            <a:ext cx="1944687" cy="21590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F338A98C-BF55-4D20-957B-0977FBBBEF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1625" y="2251075"/>
            <a:ext cx="1655762" cy="21748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4" name="Picture 14">
            <a:hlinkClick r:id="rId4"/>
            <a:extLst>
              <a:ext uri="{FF2B5EF4-FFF2-40B4-BE49-F238E27FC236}">
                <a16:creationId xmlns:a16="http://schemas.microsoft.com/office/drawing/2014/main" id="{B088078E-39E7-432A-B855-FC8AD6C8B2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4775" y="1963738"/>
            <a:ext cx="936625" cy="7191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17">
            <a:extLst>
              <a:ext uri="{FF2B5EF4-FFF2-40B4-BE49-F238E27FC236}">
                <a16:creationId xmlns:a16="http://schemas.microsoft.com/office/drawing/2014/main" id="{4A43575C-F748-4D66-AD53-459366B78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661" y="5202237"/>
            <a:ext cx="9143999" cy="1033463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b="1"/>
              <a:t>Atatürk’ün Kurtuluş Savaşını başlatmak için  gittiği yerlerin adını söyleyiniz…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2288DBA9-3DF9-4F79-A685-CB2735F38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375" y="1243013"/>
            <a:ext cx="792162" cy="2873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r-TR" altLang="tr-TR" sz="1600" b="1" dirty="0" err="1"/>
              <a:t>istanbul</a:t>
            </a:r>
            <a:endParaRPr lang="tr-TR" altLang="tr-TR" sz="1600" b="1" dirty="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84C64652-14DF-4528-929F-5B58F7673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562" y="1314450"/>
            <a:ext cx="792163" cy="288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r-TR" altLang="tr-TR"/>
              <a:t>samsun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6BFC5372-1D48-4741-B959-68E1A1DB7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125" y="1963738"/>
            <a:ext cx="792162" cy="2873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r-TR" altLang="tr-TR"/>
              <a:t>Amasya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C9E33E12-DBA3-4828-A540-22F6BBADE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7387" y="2179638"/>
            <a:ext cx="865188" cy="2873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r-TR" altLang="tr-TR"/>
              <a:t>Erzurum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72F175B4-1318-417F-B6D1-767FFC656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462" y="2466975"/>
            <a:ext cx="863600" cy="287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r-TR" altLang="tr-TR"/>
              <a:t>sivas</a:t>
            </a:r>
          </a:p>
        </p:txBody>
      </p:sp>
      <p:sp>
        <p:nvSpPr>
          <p:cNvPr id="21" name="Line 23">
            <a:extLst>
              <a:ext uri="{FF2B5EF4-FFF2-40B4-BE49-F238E27FC236}">
                <a16:creationId xmlns:a16="http://schemas.microsoft.com/office/drawing/2014/main" id="{00132FE2-F76E-45A1-93DE-30067C8B55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4912" y="2611438"/>
            <a:ext cx="1368425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041BB498-6169-4E1D-B9EE-C89B63D8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1175" y="2251075"/>
            <a:ext cx="792162" cy="287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r-TR" altLang="tr-TR"/>
              <a:t>Ankara</a:t>
            </a:r>
          </a:p>
        </p:txBody>
      </p:sp>
    </p:spTree>
    <p:extLst>
      <p:ext uri="{BB962C8B-B14F-4D97-AF65-F5344CB8AC3E}">
        <p14:creationId xmlns:p14="http://schemas.microsoft.com/office/powerpoint/2010/main" val="262675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387</Words>
  <Application>Microsoft Office PowerPoint</Application>
  <PresentationFormat>Geniş ekran</PresentationFormat>
  <Paragraphs>62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Wingdings</vt:lpstr>
      <vt:lpstr>Office Teması</vt:lpstr>
      <vt:lpstr>BAYRAMIMIZ  KUTLU OLSUN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https://turkcehocasi.com/forum</dc:title>
  <dc:subject>https://turkcehocasi.com/forum</dc:subject>
  <dc:creator>https://turkcehocasi.com/forum</dc:creator>
  <cp:keywords>https://turkcehocasi.com/forum</cp:keywords>
  <cp:lastModifiedBy>White</cp:lastModifiedBy>
  <cp:revision>5</cp:revision>
  <dcterms:created xsi:type="dcterms:W3CDTF">2020-11-06T21:18:33Z</dcterms:created>
  <dcterms:modified xsi:type="dcterms:W3CDTF">2022-07-26T07:36:01Z</dcterms:modified>
</cp:coreProperties>
</file>