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2" r:id="rId3"/>
    <p:sldId id="283" r:id="rId4"/>
    <p:sldId id="284" r:id="rId5"/>
    <p:sldId id="285" r:id="rId6"/>
    <p:sldId id="257" r:id="rId7"/>
    <p:sldId id="258" r:id="rId8"/>
    <p:sldId id="259" r:id="rId9"/>
    <p:sldId id="260" r:id="rId10"/>
    <p:sldId id="261" r:id="rId11"/>
    <p:sldId id="262" r:id="rId12"/>
    <p:sldId id="263" r:id="rId13"/>
    <p:sldId id="264" r:id="rId14"/>
    <p:sldId id="269" r:id="rId15"/>
    <p:sldId id="265" r:id="rId16"/>
    <p:sldId id="267" r:id="rId17"/>
    <p:sldId id="268" r:id="rId18"/>
    <p:sldId id="270" r:id="rId19"/>
    <p:sldId id="266" r:id="rId20"/>
    <p:sldId id="271" r:id="rId21"/>
    <p:sldId id="272" r:id="rId22"/>
    <p:sldId id="273" r:id="rId23"/>
    <p:sldId id="275" r:id="rId24"/>
    <p:sldId id="276" r:id="rId25"/>
    <p:sldId id="274" r:id="rId26"/>
    <p:sldId id="277" r:id="rId27"/>
    <p:sldId id="278" r:id="rId28"/>
    <p:sldId id="279" r:id="rId29"/>
    <p:sldId id="281"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5" d="100"/>
          <a:sy n="155" d="100"/>
        </p:scale>
        <p:origin x="1974"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EDB331-960E-45E9-8032-B8E1679522C0}" type="datetimeFigureOut">
              <a:rPr lang="tr-TR" smtClean="0"/>
              <a:t>27.07.2022</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48027-C205-43F5-83EE-F08843DA546A}" type="slidenum">
              <a:rPr lang="tr-TR" smtClean="0"/>
              <a:t>‹#›</a:t>
            </a:fld>
            <a:endParaRPr lang="tr-TR"/>
          </a:p>
        </p:txBody>
      </p:sp>
    </p:spTree>
    <p:extLst>
      <p:ext uri="{BB962C8B-B14F-4D97-AF65-F5344CB8AC3E}">
        <p14:creationId xmlns:p14="http://schemas.microsoft.com/office/powerpoint/2010/main" val="1669917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i="1" smtClean="0"/>
              <a:t>“</a:t>
            </a:r>
            <a:r>
              <a:rPr lang="tr-TR" altLang="tr-TR" i="1" u="sng" smtClean="0"/>
              <a:t>Burada Kızılayın kurucularını görüyoruz. Dr. Abdullah Bey, Dr. Marko Paşa, Dr. Kırımlı Aziz Bey, Serdar-ı Ekrem Ömer Paşa</a:t>
            </a:r>
            <a:r>
              <a:rPr lang="tr-TR" altLang="tr-TR" i="1" smtClean="0"/>
              <a:t>”</a:t>
            </a:r>
          </a:p>
          <a:p>
            <a:pPr eaLnBrk="1" hangingPunct="1">
              <a:spcBef>
                <a:spcPct val="0"/>
              </a:spcBef>
            </a:pPr>
            <a:endParaRPr lang="tr-TR" altLang="tr-TR" smtClean="0"/>
          </a:p>
        </p:txBody>
      </p:sp>
      <p:sp>
        <p:nvSpPr>
          <p:cNvPr id="2253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90DF60-4820-47D1-974B-8FD724C3B702}" type="slidenum">
              <a:rPr lang="tr-TR" altLang="tr-TR" smtClean="0"/>
              <a:pPr>
                <a:spcBef>
                  <a:spcPct val="0"/>
                </a:spcBef>
              </a:pPr>
              <a:t>2</a:t>
            </a:fld>
            <a:endParaRPr lang="tr-TR" altLang="tr-TR" smtClean="0"/>
          </a:p>
        </p:txBody>
      </p:sp>
    </p:spTree>
    <p:extLst>
      <p:ext uri="{BB962C8B-B14F-4D97-AF65-F5344CB8AC3E}">
        <p14:creationId xmlns:p14="http://schemas.microsoft.com/office/powerpoint/2010/main" val="907175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i="1" smtClean="0">
                <a:latin typeface="Arial" panose="020B0604020202020204" pitchFamily="34" charset="0"/>
                <a:cs typeface="Arial" panose="020B0604020202020204" pitchFamily="34" charset="0"/>
              </a:rPr>
              <a:t>“</a:t>
            </a:r>
            <a:r>
              <a:rPr lang="tr-TR" altLang="tr-TR" i="1" u="sng" smtClean="0">
                <a:latin typeface="Arial" panose="020B0604020202020204" pitchFamily="34" charset="0"/>
                <a:cs typeface="Arial" panose="020B0604020202020204" pitchFamily="34" charset="0"/>
              </a:rPr>
              <a:t>Yıllar önce bir savaş olmuş ve bu savaşta yaralanan askerlere yardım edecek birilerinin olması gerekiyormuş</a:t>
            </a:r>
            <a:r>
              <a:rPr lang="tr-TR" altLang="tr-TR" u="sng" smtClean="0">
                <a:latin typeface="Arial" panose="020B0604020202020204" pitchFamily="34" charset="0"/>
                <a:cs typeface="Arial" panose="020B0604020202020204" pitchFamily="34" charset="0"/>
              </a:rPr>
              <a:t> </a:t>
            </a:r>
            <a:r>
              <a:rPr lang="tr-TR" altLang="tr-TR" i="1" u="sng" smtClean="0">
                <a:latin typeface="Arial" panose="020B0604020202020204" pitchFamily="34" charset="0"/>
                <a:cs typeface="Arial" panose="020B0604020202020204" pitchFamily="34" charset="0"/>
              </a:rPr>
              <a:t>ve Kızılay  1868 yılında kurulmuş.” </a:t>
            </a:r>
          </a:p>
          <a:p>
            <a:pPr eaLnBrk="1" hangingPunct="1">
              <a:spcBef>
                <a:spcPct val="0"/>
              </a:spcBef>
            </a:pPr>
            <a:endParaRPr lang="tr-TR" altLang="tr-TR" smtClean="0">
              <a:latin typeface="Arial" panose="020B0604020202020204" pitchFamily="34" charset="0"/>
              <a:cs typeface="Arial" panose="020B0604020202020204" pitchFamily="34" charset="0"/>
            </a:endParaRPr>
          </a:p>
          <a:p>
            <a:pPr eaLnBrk="1" hangingPunct="1">
              <a:spcBef>
                <a:spcPct val="0"/>
              </a:spcBef>
            </a:pPr>
            <a:r>
              <a:rPr lang="tr-TR" altLang="tr-TR" i="1" u="sng" smtClean="0"/>
              <a:t>“Daha sonra sadece savaşlarda yaralanan askerlere yardım etmekle kalmamışlar. Bunun yanında deprem, sel, yangın gibi insan hayatını tehlikeye düşüren durumlar ile yiyecek ve giyecek alamayan, parası az olan insanlara da yardım etmeye başlamışlardır. Yani Kızılay, yardıma ihtiyacı olan herkese yardım eder. “ </a:t>
            </a:r>
            <a:endParaRPr lang="tr-TR" altLang="tr-TR" smtClean="0"/>
          </a:p>
          <a:p>
            <a:pPr eaLnBrk="1" hangingPunct="1">
              <a:spcBef>
                <a:spcPct val="0"/>
              </a:spcBef>
            </a:pPr>
            <a:endParaRPr lang="tr-TR" altLang="tr-TR" smtClean="0">
              <a:latin typeface="Arial" panose="020B0604020202020204" pitchFamily="34" charset="0"/>
              <a:cs typeface="Arial" panose="020B0604020202020204" pitchFamily="34" charset="0"/>
            </a:endParaRPr>
          </a:p>
          <a:p>
            <a:pPr eaLnBrk="1" hangingPunct="1">
              <a:spcBef>
                <a:spcPct val="0"/>
              </a:spcBef>
            </a:pPr>
            <a:endParaRPr lang="tr-TR" altLang="tr-TR" smtClean="0"/>
          </a:p>
        </p:txBody>
      </p:sp>
      <p:sp>
        <p:nvSpPr>
          <p:cNvPr id="2458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20F416-28F0-4ABB-8F29-A3AF457B0AE8}" type="slidenum">
              <a:rPr lang="tr-TR" altLang="tr-TR" smtClean="0"/>
              <a:pPr>
                <a:spcBef>
                  <a:spcPct val="0"/>
                </a:spcBef>
              </a:pPr>
              <a:t>3</a:t>
            </a:fld>
            <a:endParaRPr lang="tr-TR" altLang="tr-TR" smtClean="0"/>
          </a:p>
        </p:txBody>
      </p:sp>
    </p:spTree>
    <p:extLst>
      <p:ext uri="{BB962C8B-B14F-4D97-AF65-F5344CB8AC3E}">
        <p14:creationId xmlns:p14="http://schemas.microsoft.com/office/powerpoint/2010/main" val="3785276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i="1" smtClean="0"/>
              <a:t>“</a:t>
            </a:r>
            <a:r>
              <a:rPr lang="tr-TR" altLang="tr-TR" i="1" u="sng" smtClean="0"/>
              <a:t>Yaralı ve Hasta Askerlere Yardım Cemiyeti adıyla kurulan derneğin ismi, 1935 yılında Atatürk tarafından </a:t>
            </a:r>
            <a:r>
              <a:rPr lang="tr-TR" altLang="tr-TR" b="1" i="1" u="sng" smtClean="0"/>
              <a:t>Türkiye Kızılay Cemiyeti </a:t>
            </a:r>
            <a:r>
              <a:rPr lang="tr-TR" altLang="tr-TR" i="1" u="sng" smtClean="0"/>
              <a:t>olarak değiştirilmiştir. Yani kurumumuza </a:t>
            </a:r>
            <a:r>
              <a:rPr lang="tr-TR" altLang="tr-TR" b="1" i="1" u="sng" smtClean="0"/>
              <a:t>Kızılay</a:t>
            </a:r>
            <a:r>
              <a:rPr lang="tr-TR" altLang="tr-TR" i="1" u="sng" smtClean="0"/>
              <a:t> adı </a:t>
            </a:r>
            <a:r>
              <a:rPr lang="tr-TR" altLang="tr-TR" i="1" u="sng" smtClean="0">
                <a:cs typeface="Arial" panose="020B0604020202020204" pitchFamily="34" charset="0"/>
              </a:rPr>
              <a:t>Ulu Önder Mustafa Kemal Atatürk tarafından verilmiştir.</a:t>
            </a:r>
          </a:p>
          <a:p>
            <a:pPr eaLnBrk="1" hangingPunct="1">
              <a:spcBef>
                <a:spcPct val="0"/>
              </a:spcBef>
            </a:pPr>
            <a:endParaRPr lang="tr-TR" altLang="tr-TR" smtClean="0"/>
          </a:p>
        </p:txBody>
      </p:sp>
      <p:sp>
        <p:nvSpPr>
          <p:cNvPr id="2662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CCC996-FF26-4C72-A9AD-D47823085811}" type="slidenum">
              <a:rPr lang="tr-TR" altLang="tr-TR" smtClean="0"/>
              <a:pPr>
                <a:spcBef>
                  <a:spcPct val="0"/>
                </a:spcBef>
              </a:pPr>
              <a:t>4</a:t>
            </a:fld>
            <a:endParaRPr lang="tr-TR" altLang="tr-TR" smtClean="0"/>
          </a:p>
        </p:txBody>
      </p:sp>
    </p:spTree>
    <p:extLst>
      <p:ext uri="{BB962C8B-B14F-4D97-AF65-F5344CB8AC3E}">
        <p14:creationId xmlns:p14="http://schemas.microsoft.com/office/powerpoint/2010/main" val="2536787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i="1" u="sng" smtClean="0">
                <a:latin typeface="Arial" panose="020B0604020202020204" pitchFamily="34" charset="0"/>
                <a:cs typeface="Arial" panose="020B0604020202020204" pitchFamily="34" charset="0"/>
              </a:rPr>
              <a:t>Kızılay, 1868’den bu güne birçok savaş ve afette binlerce insana yardım etmiştir. </a:t>
            </a:r>
          </a:p>
          <a:p>
            <a:pPr eaLnBrk="1" hangingPunct="1">
              <a:spcBef>
                <a:spcPct val="0"/>
              </a:spcBef>
            </a:pPr>
            <a:endParaRPr lang="tr-TR" altLang="tr-TR" smtClean="0"/>
          </a:p>
        </p:txBody>
      </p:sp>
      <p:sp>
        <p:nvSpPr>
          <p:cNvPr id="2867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43DF56-0D1E-4E44-AE13-B369D008972D}" type="slidenum">
              <a:rPr lang="tr-TR" altLang="tr-TR" smtClean="0"/>
              <a:pPr>
                <a:spcBef>
                  <a:spcPct val="0"/>
                </a:spcBef>
              </a:pPr>
              <a:t>5</a:t>
            </a:fld>
            <a:endParaRPr lang="tr-TR" altLang="tr-TR" smtClean="0"/>
          </a:p>
        </p:txBody>
      </p:sp>
    </p:spTree>
    <p:extLst>
      <p:ext uri="{BB962C8B-B14F-4D97-AF65-F5344CB8AC3E}">
        <p14:creationId xmlns:p14="http://schemas.microsoft.com/office/powerpoint/2010/main" val="2287571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27.07.2022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27.07.2022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27.07.2022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27.07.2022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27.07.2022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27.07.2022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27.07.2022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27.07.2022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27.07.2022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27.07.2022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27.07.2022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27.07.2022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KIZILAY BAYRAĞI</a:t>
            </a:r>
            <a:endParaRPr lang="tr-TR" b="1" dirty="0">
              <a:solidFill>
                <a:srgbClr val="FF0000"/>
              </a:solidFill>
            </a:endParaRPr>
          </a:p>
        </p:txBody>
      </p:sp>
      <p:pic>
        <p:nvPicPr>
          <p:cNvPr id="4" name="3 Resim" descr="türkkızılyı logo_yukse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1628800"/>
            <a:ext cx="4242064" cy="35323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DEPREM OLDUĞUNDA</a:t>
            </a:r>
            <a:endParaRPr lang="tr-TR" b="1" dirty="0">
              <a:solidFill>
                <a:srgbClr val="FF0000"/>
              </a:solidFill>
            </a:endParaRPr>
          </a:p>
        </p:txBody>
      </p:sp>
      <p:pic>
        <p:nvPicPr>
          <p:cNvPr id="3" name="Picture 2" descr="http://www.isparta.gov.tr/ssavunma/deprem195.jpg"/>
          <p:cNvPicPr>
            <a:picLocks noChangeAspect="1" noChangeArrowheads="1"/>
          </p:cNvPicPr>
          <p:nvPr/>
        </p:nvPicPr>
        <p:blipFill>
          <a:blip r:embed="rId2"/>
          <a:srcRect/>
          <a:stretch>
            <a:fillRect/>
          </a:stretch>
        </p:blipFill>
        <p:spPr bwMode="auto">
          <a:xfrm>
            <a:off x="1285875" y="1857375"/>
            <a:ext cx="6429375" cy="4071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5400" b="1" dirty="0" smtClean="0"/>
              <a:t/>
            </a:r>
            <a:br>
              <a:rPr lang="tr-TR" sz="5400" b="1" dirty="0" smtClean="0"/>
            </a:br>
            <a:r>
              <a:rPr lang="tr-TR" sz="5400" b="1" dirty="0" smtClean="0"/>
              <a:t/>
            </a:r>
            <a:br>
              <a:rPr lang="tr-TR" sz="5400" b="1" dirty="0" smtClean="0"/>
            </a:br>
            <a:r>
              <a:rPr lang="tr-TR" sz="5400" b="1" dirty="0" smtClean="0"/>
              <a:t/>
            </a:r>
            <a:br>
              <a:rPr lang="tr-TR" sz="5400" b="1" dirty="0" smtClean="0"/>
            </a:br>
            <a:r>
              <a:rPr lang="tr-TR" sz="5400" b="1" dirty="0" smtClean="0"/>
              <a:t/>
            </a:r>
            <a:br>
              <a:rPr lang="tr-TR" sz="5400" b="1" dirty="0" smtClean="0"/>
            </a:br>
            <a:r>
              <a:rPr lang="tr-TR" sz="5400" b="1" dirty="0" smtClean="0"/>
              <a:t/>
            </a:r>
            <a:br>
              <a:rPr lang="tr-TR" sz="5400" b="1" dirty="0" smtClean="0"/>
            </a:br>
            <a:r>
              <a:rPr lang="tr-TR" sz="5400" b="1" dirty="0" smtClean="0"/>
              <a:t/>
            </a:r>
            <a:br>
              <a:rPr lang="tr-TR" sz="5400" b="1" dirty="0" smtClean="0"/>
            </a:br>
            <a:r>
              <a:rPr lang="tr-TR" sz="5400" b="1" dirty="0" smtClean="0"/>
              <a:t> </a:t>
            </a:r>
            <a:r>
              <a:rPr lang="tr-TR" sz="5400" b="1" dirty="0" smtClean="0">
                <a:solidFill>
                  <a:srgbClr val="FF0000"/>
                </a:solidFill>
              </a:rPr>
              <a:t>DOĞAL AFET </a:t>
            </a:r>
            <a:br>
              <a:rPr lang="tr-TR" sz="5400" b="1" dirty="0" smtClean="0">
                <a:solidFill>
                  <a:srgbClr val="FF0000"/>
                </a:solidFill>
              </a:rPr>
            </a:br>
            <a:r>
              <a:rPr lang="tr-TR" sz="5400" b="1" dirty="0" smtClean="0"/>
              <a:t>OLDUĞUNDA BİZE </a:t>
            </a:r>
            <a:br>
              <a:rPr lang="tr-TR" sz="5400" b="1" dirty="0" smtClean="0"/>
            </a:br>
            <a:r>
              <a:rPr lang="tr-TR" sz="5400" b="1" dirty="0" smtClean="0">
                <a:solidFill>
                  <a:srgbClr val="FF0000"/>
                </a:solidFill>
              </a:rPr>
              <a:t>KIZILAY </a:t>
            </a:r>
            <a:r>
              <a:rPr lang="tr-TR" sz="5400" b="1" dirty="0" smtClean="0"/>
              <a:t/>
            </a:r>
            <a:br>
              <a:rPr lang="tr-TR" sz="5400" b="1" dirty="0" smtClean="0"/>
            </a:br>
            <a:r>
              <a:rPr lang="tr-TR" sz="5400" b="1" dirty="0" smtClean="0"/>
              <a:t>YARDIM EDER</a:t>
            </a:r>
            <a:endParaRPr lang="tr-TR" sz="5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KIZILAY YARDIMLARI</a:t>
            </a:r>
            <a:endParaRPr lang="tr-TR" b="1" dirty="0">
              <a:solidFill>
                <a:srgbClr val="FF0000"/>
              </a:solidFill>
            </a:endParaRPr>
          </a:p>
        </p:txBody>
      </p:sp>
      <p:pic>
        <p:nvPicPr>
          <p:cNvPr id="14338" name="Picture 2" descr="http://www.kalem.biz/images/K%C4%B1z%C4%B1lay%20Ha_5_207.gif"/>
          <p:cNvPicPr>
            <a:picLocks noChangeAspect="1" noChangeArrowheads="1"/>
          </p:cNvPicPr>
          <p:nvPr/>
        </p:nvPicPr>
        <p:blipFill>
          <a:blip r:embed="rId2"/>
          <a:srcRect/>
          <a:stretch>
            <a:fillRect/>
          </a:stretch>
        </p:blipFill>
        <p:spPr bwMode="auto">
          <a:xfrm>
            <a:off x="0" y="285728"/>
            <a:ext cx="1500166" cy="1185858"/>
          </a:xfrm>
          <a:prstGeom prst="rect">
            <a:avLst/>
          </a:prstGeom>
          <a:noFill/>
        </p:spPr>
      </p:pic>
      <p:pic>
        <p:nvPicPr>
          <p:cNvPr id="4" name="Picture 2" descr="http://www.kalem.biz/images/K%C4%B1z%C4%B1lay%20Ha_5_207.gif"/>
          <p:cNvPicPr>
            <a:picLocks noChangeAspect="1" noChangeArrowheads="1"/>
          </p:cNvPicPr>
          <p:nvPr/>
        </p:nvPicPr>
        <p:blipFill>
          <a:blip r:embed="rId2"/>
          <a:srcRect/>
          <a:stretch>
            <a:fillRect/>
          </a:stretch>
        </p:blipFill>
        <p:spPr bwMode="auto">
          <a:xfrm>
            <a:off x="7429520" y="285728"/>
            <a:ext cx="1500166" cy="1185858"/>
          </a:xfrm>
          <a:prstGeom prst="rect">
            <a:avLst/>
          </a:prstGeom>
          <a:noFill/>
        </p:spPr>
      </p:pic>
      <p:pic>
        <p:nvPicPr>
          <p:cNvPr id="14344" name="Picture 8" descr="http://www.kizilay.org.tr/kurumsal/sresimler/1225291669quo11x6z.jpg"/>
          <p:cNvPicPr>
            <a:picLocks noChangeAspect="1" noChangeArrowheads="1"/>
          </p:cNvPicPr>
          <p:nvPr/>
        </p:nvPicPr>
        <p:blipFill>
          <a:blip r:embed="rId3"/>
          <a:srcRect/>
          <a:stretch>
            <a:fillRect/>
          </a:stretch>
        </p:blipFill>
        <p:spPr bwMode="auto">
          <a:xfrm>
            <a:off x="1500166" y="1643050"/>
            <a:ext cx="6357982" cy="435771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KIZILAY YARDIMLARI</a:t>
            </a:r>
            <a:endParaRPr lang="tr-TR" dirty="0"/>
          </a:p>
        </p:txBody>
      </p:sp>
      <p:pic>
        <p:nvPicPr>
          <p:cNvPr id="3" name="Picture 2" descr="http://www.kalem.biz/images/K%C4%B1z%C4%B1lay%20Ha_5_207.gif"/>
          <p:cNvPicPr>
            <a:picLocks noChangeAspect="1" noChangeArrowheads="1"/>
          </p:cNvPicPr>
          <p:nvPr/>
        </p:nvPicPr>
        <p:blipFill>
          <a:blip r:embed="rId2"/>
          <a:srcRect/>
          <a:stretch>
            <a:fillRect/>
          </a:stretch>
        </p:blipFill>
        <p:spPr bwMode="auto">
          <a:xfrm>
            <a:off x="0" y="285728"/>
            <a:ext cx="1500166" cy="1185858"/>
          </a:xfrm>
          <a:prstGeom prst="rect">
            <a:avLst/>
          </a:prstGeom>
          <a:noFill/>
        </p:spPr>
      </p:pic>
      <p:pic>
        <p:nvPicPr>
          <p:cNvPr id="4" name="Picture 2" descr="http://www.kalem.biz/images/K%C4%B1z%C4%B1lay%20Ha_5_207.gif"/>
          <p:cNvPicPr>
            <a:picLocks noChangeAspect="1" noChangeArrowheads="1"/>
          </p:cNvPicPr>
          <p:nvPr/>
        </p:nvPicPr>
        <p:blipFill>
          <a:blip r:embed="rId2"/>
          <a:srcRect/>
          <a:stretch>
            <a:fillRect/>
          </a:stretch>
        </p:blipFill>
        <p:spPr bwMode="auto">
          <a:xfrm>
            <a:off x="7429520" y="285728"/>
            <a:ext cx="1500166" cy="1185858"/>
          </a:xfrm>
          <a:prstGeom prst="rect">
            <a:avLst/>
          </a:prstGeom>
          <a:noFill/>
        </p:spPr>
      </p:pic>
      <p:pic>
        <p:nvPicPr>
          <p:cNvPr id="21509" name="Picture 5" descr="http://www.kizilay.org.tr/kurumsal/sresimler/1225291956yod58mn6.jpg"/>
          <p:cNvPicPr>
            <a:picLocks noChangeAspect="1" noChangeArrowheads="1"/>
          </p:cNvPicPr>
          <p:nvPr/>
        </p:nvPicPr>
        <p:blipFill>
          <a:blip r:embed="rId3"/>
          <a:srcRect/>
          <a:stretch>
            <a:fillRect/>
          </a:stretch>
        </p:blipFill>
        <p:spPr bwMode="auto">
          <a:xfrm>
            <a:off x="1928794" y="1643050"/>
            <a:ext cx="5786478" cy="442915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r>
              <a:rPr lang="tr-TR" b="1" dirty="0" smtClean="0">
                <a:solidFill>
                  <a:srgbClr val="FF0000"/>
                </a:solidFill>
              </a:rPr>
              <a:t/>
            </a:r>
            <a:br>
              <a:rPr lang="tr-TR" b="1" dirty="0" smtClean="0">
                <a:solidFill>
                  <a:srgbClr val="FF0000"/>
                </a:solidFill>
              </a:rPr>
            </a:br>
            <a:r>
              <a:rPr lang="tr-TR" sz="4900" b="1" dirty="0" smtClean="0">
                <a:solidFill>
                  <a:srgbClr val="FF0000"/>
                </a:solidFill>
              </a:rPr>
              <a:t>KIZILAY YARDIMLARI</a:t>
            </a:r>
            <a:r>
              <a:rPr lang="tr-TR" dirty="0" smtClean="0"/>
              <a:t/>
            </a:r>
            <a:br>
              <a:rPr lang="tr-TR" dirty="0" smtClean="0"/>
            </a:br>
            <a:endParaRPr lang="tr-TR" dirty="0"/>
          </a:p>
        </p:txBody>
      </p:sp>
      <p:sp>
        <p:nvSpPr>
          <p:cNvPr id="3" name="5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1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descr="http://www.kalem.biz/images/K%C4%B1z%C4%B1lay%20Ha_5_207.gif"/>
          <p:cNvPicPr>
            <a:picLocks noChangeAspect="1" noChangeArrowheads="1"/>
          </p:cNvPicPr>
          <p:nvPr/>
        </p:nvPicPr>
        <p:blipFill>
          <a:blip r:embed="rId2"/>
          <a:srcRect/>
          <a:stretch>
            <a:fillRect/>
          </a:stretch>
        </p:blipFill>
        <p:spPr bwMode="auto">
          <a:xfrm>
            <a:off x="0" y="285728"/>
            <a:ext cx="1500166" cy="1185858"/>
          </a:xfrm>
          <a:prstGeom prst="rect">
            <a:avLst/>
          </a:prstGeom>
          <a:noFill/>
        </p:spPr>
      </p:pic>
      <p:pic>
        <p:nvPicPr>
          <p:cNvPr id="6" name="Picture 2" descr="http://www.kalem.biz/images/K%C4%B1z%C4%B1lay%20Ha_5_207.gif"/>
          <p:cNvPicPr>
            <a:picLocks noChangeAspect="1" noChangeArrowheads="1"/>
          </p:cNvPicPr>
          <p:nvPr/>
        </p:nvPicPr>
        <p:blipFill>
          <a:blip r:embed="rId2"/>
          <a:srcRect/>
          <a:stretch>
            <a:fillRect/>
          </a:stretch>
        </p:blipFill>
        <p:spPr bwMode="auto">
          <a:xfrm>
            <a:off x="7429520" y="285728"/>
            <a:ext cx="1500166" cy="1185858"/>
          </a:xfrm>
          <a:prstGeom prst="rect">
            <a:avLst/>
          </a:prstGeom>
          <a:noFill/>
        </p:spPr>
      </p:pic>
      <p:pic>
        <p:nvPicPr>
          <p:cNvPr id="25602" name="Picture 2" descr="http://www.kizilay.org.tr/kurumsal/sresimler/1225291669kphsj6v4.jpg"/>
          <p:cNvPicPr>
            <a:picLocks noChangeAspect="1" noChangeArrowheads="1"/>
          </p:cNvPicPr>
          <p:nvPr/>
        </p:nvPicPr>
        <p:blipFill>
          <a:blip r:embed="rId3"/>
          <a:srcRect/>
          <a:stretch>
            <a:fillRect/>
          </a:stretch>
        </p:blipFill>
        <p:spPr bwMode="auto">
          <a:xfrm>
            <a:off x="1285852" y="1785926"/>
            <a:ext cx="6286544" cy="421484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p:txBody>
          <a:bodyPr/>
          <a:lstStyle/>
          <a:p>
            <a:r>
              <a:rPr lang="tr-TR" b="1" dirty="0" smtClean="0">
                <a:solidFill>
                  <a:srgbClr val="FF0000"/>
                </a:solidFill>
              </a:rPr>
              <a:t>KIZILAY YARDIMLARI</a:t>
            </a:r>
            <a:endParaRPr lang="tr-TR" dirty="0"/>
          </a:p>
        </p:txBody>
      </p:sp>
      <p:sp>
        <p:nvSpPr>
          <p:cNvPr id="7" name="1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2" descr="http://www.kalem.biz/images/K%C4%B1z%C4%B1lay%20Ha_5_207.gif"/>
          <p:cNvPicPr>
            <a:picLocks noChangeAspect="1" noChangeArrowheads="1"/>
          </p:cNvPicPr>
          <p:nvPr/>
        </p:nvPicPr>
        <p:blipFill>
          <a:blip r:embed="rId2"/>
          <a:srcRect/>
          <a:stretch>
            <a:fillRect/>
          </a:stretch>
        </p:blipFill>
        <p:spPr bwMode="auto">
          <a:xfrm>
            <a:off x="0" y="285728"/>
            <a:ext cx="1500166" cy="1185858"/>
          </a:xfrm>
          <a:prstGeom prst="rect">
            <a:avLst/>
          </a:prstGeom>
          <a:noFill/>
        </p:spPr>
      </p:pic>
      <p:pic>
        <p:nvPicPr>
          <p:cNvPr id="9" name="Picture 2" descr="http://www.kalem.biz/images/K%C4%B1z%C4%B1lay%20Ha_5_207.gif"/>
          <p:cNvPicPr>
            <a:picLocks noChangeAspect="1" noChangeArrowheads="1"/>
          </p:cNvPicPr>
          <p:nvPr/>
        </p:nvPicPr>
        <p:blipFill>
          <a:blip r:embed="rId2"/>
          <a:srcRect/>
          <a:stretch>
            <a:fillRect/>
          </a:stretch>
        </p:blipFill>
        <p:spPr bwMode="auto">
          <a:xfrm>
            <a:off x="7429520" y="285728"/>
            <a:ext cx="1500166" cy="1185858"/>
          </a:xfrm>
          <a:prstGeom prst="rect">
            <a:avLst/>
          </a:prstGeom>
          <a:noFill/>
        </p:spPr>
      </p:pic>
      <p:pic>
        <p:nvPicPr>
          <p:cNvPr id="22532" name="Picture 4" descr="http://www.rcp.org.tr/UserFiles/Picture%20049.jpg"/>
          <p:cNvPicPr>
            <a:picLocks noChangeAspect="1" noChangeArrowheads="1"/>
          </p:cNvPicPr>
          <p:nvPr/>
        </p:nvPicPr>
        <p:blipFill>
          <a:blip r:embed="rId3" cstate="print"/>
          <a:srcRect/>
          <a:stretch>
            <a:fillRect/>
          </a:stretch>
        </p:blipFill>
        <p:spPr bwMode="auto">
          <a:xfrm>
            <a:off x="1142976" y="1571612"/>
            <a:ext cx="7258050" cy="48387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r>
              <a:rPr lang="tr-TR" b="1" dirty="0" smtClean="0">
                <a:solidFill>
                  <a:srgbClr val="FF0000"/>
                </a:solidFill>
              </a:rPr>
              <a:t/>
            </a:r>
            <a:br>
              <a:rPr lang="tr-TR" b="1" dirty="0" smtClean="0">
                <a:solidFill>
                  <a:srgbClr val="FF0000"/>
                </a:solidFill>
              </a:rPr>
            </a:br>
            <a:r>
              <a:rPr lang="tr-TR" sz="4900" b="1" dirty="0" smtClean="0">
                <a:solidFill>
                  <a:srgbClr val="FF0000"/>
                </a:solidFill>
              </a:rPr>
              <a:t>KIZILAY YARDIMLARI</a:t>
            </a:r>
            <a:r>
              <a:rPr lang="tr-TR" dirty="0" smtClean="0"/>
              <a:t/>
            </a:r>
            <a:br>
              <a:rPr lang="tr-TR" dirty="0" smtClean="0"/>
            </a:br>
            <a:endParaRPr lang="tr-TR" dirty="0"/>
          </a:p>
        </p:txBody>
      </p:sp>
      <p:sp>
        <p:nvSpPr>
          <p:cNvPr id="3" name="5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1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descr="http://www.kalem.biz/images/K%C4%B1z%C4%B1lay%20Ha_5_207.gif"/>
          <p:cNvPicPr>
            <a:picLocks noChangeAspect="1" noChangeArrowheads="1"/>
          </p:cNvPicPr>
          <p:nvPr/>
        </p:nvPicPr>
        <p:blipFill>
          <a:blip r:embed="rId2"/>
          <a:srcRect/>
          <a:stretch>
            <a:fillRect/>
          </a:stretch>
        </p:blipFill>
        <p:spPr bwMode="auto">
          <a:xfrm>
            <a:off x="0" y="285728"/>
            <a:ext cx="1500166" cy="1185858"/>
          </a:xfrm>
          <a:prstGeom prst="rect">
            <a:avLst/>
          </a:prstGeom>
          <a:noFill/>
        </p:spPr>
      </p:pic>
      <p:pic>
        <p:nvPicPr>
          <p:cNvPr id="6" name="Picture 2" descr="http://www.kalem.biz/images/K%C4%B1z%C4%B1lay%20Ha_5_207.gif"/>
          <p:cNvPicPr>
            <a:picLocks noChangeAspect="1" noChangeArrowheads="1"/>
          </p:cNvPicPr>
          <p:nvPr/>
        </p:nvPicPr>
        <p:blipFill>
          <a:blip r:embed="rId2"/>
          <a:srcRect/>
          <a:stretch>
            <a:fillRect/>
          </a:stretch>
        </p:blipFill>
        <p:spPr bwMode="auto">
          <a:xfrm>
            <a:off x="7429520" y="285728"/>
            <a:ext cx="1500166" cy="1185858"/>
          </a:xfrm>
          <a:prstGeom prst="rect">
            <a:avLst/>
          </a:prstGeom>
          <a:noFill/>
        </p:spPr>
      </p:pic>
      <p:pic>
        <p:nvPicPr>
          <p:cNvPr id="27651" name="Picture 3" descr="http://www.kizilay.org.tr/kurumsal/sresimler/12252924417po10mfe.jpg"/>
          <p:cNvPicPr>
            <a:picLocks noChangeAspect="1" noChangeArrowheads="1"/>
          </p:cNvPicPr>
          <p:nvPr/>
        </p:nvPicPr>
        <p:blipFill>
          <a:blip r:embed="rId3"/>
          <a:srcRect/>
          <a:stretch>
            <a:fillRect/>
          </a:stretch>
        </p:blipFill>
        <p:spPr bwMode="auto">
          <a:xfrm>
            <a:off x="1000100" y="1571612"/>
            <a:ext cx="7143800" cy="450059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r>
              <a:rPr lang="tr-TR" b="1" dirty="0" smtClean="0">
                <a:solidFill>
                  <a:srgbClr val="FF0000"/>
                </a:solidFill>
              </a:rPr>
              <a:t/>
            </a:r>
            <a:br>
              <a:rPr lang="tr-TR" b="1" dirty="0" smtClean="0">
                <a:solidFill>
                  <a:srgbClr val="FF0000"/>
                </a:solidFill>
              </a:rPr>
            </a:br>
            <a:r>
              <a:rPr lang="tr-TR" sz="4900" b="1" dirty="0" smtClean="0">
                <a:solidFill>
                  <a:srgbClr val="FF0000"/>
                </a:solidFill>
              </a:rPr>
              <a:t>KIZILAY YARDIMLARI</a:t>
            </a:r>
            <a:r>
              <a:rPr lang="tr-TR" dirty="0" smtClean="0"/>
              <a:t/>
            </a:r>
            <a:br>
              <a:rPr lang="tr-TR" dirty="0" smtClean="0"/>
            </a:br>
            <a:endParaRPr lang="tr-TR" dirty="0"/>
          </a:p>
        </p:txBody>
      </p:sp>
      <p:sp>
        <p:nvSpPr>
          <p:cNvPr id="3" name="5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1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descr="http://www.kalem.biz/images/K%C4%B1z%C4%B1lay%20Ha_5_207.gif"/>
          <p:cNvPicPr>
            <a:picLocks noChangeAspect="1" noChangeArrowheads="1"/>
          </p:cNvPicPr>
          <p:nvPr/>
        </p:nvPicPr>
        <p:blipFill>
          <a:blip r:embed="rId2"/>
          <a:srcRect/>
          <a:stretch>
            <a:fillRect/>
          </a:stretch>
        </p:blipFill>
        <p:spPr bwMode="auto">
          <a:xfrm>
            <a:off x="0" y="285728"/>
            <a:ext cx="1500166" cy="1185858"/>
          </a:xfrm>
          <a:prstGeom prst="rect">
            <a:avLst/>
          </a:prstGeom>
          <a:noFill/>
        </p:spPr>
      </p:pic>
      <p:pic>
        <p:nvPicPr>
          <p:cNvPr id="6" name="Picture 2" descr="http://www.kalem.biz/images/K%C4%B1z%C4%B1lay%20Ha_5_207.gif"/>
          <p:cNvPicPr>
            <a:picLocks noChangeAspect="1" noChangeArrowheads="1"/>
          </p:cNvPicPr>
          <p:nvPr/>
        </p:nvPicPr>
        <p:blipFill>
          <a:blip r:embed="rId2"/>
          <a:srcRect/>
          <a:stretch>
            <a:fillRect/>
          </a:stretch>
        </p:blipFill>
        <p:spPr bwMode="auto">
          <a:xfrm>
            <a:off x="7429520" y="285728"/>
            <a:ext cx="1500166" cy="1185858"/>
          </a:xfrm>
          <a:prstGeom prst="rect">
            <a:avLst/>
          </a:prstGeom>
          <a:noFill/>
        </p:spPr>
      </p:pic>
      <p:pic>
        <p:nvPicPr>
          <p:cNvPr id="26626" name="Picture 2" descr="http://www.kizilay.org.tr/kurumsal/sresimler/1225291669tur3d131.jpg"/>
          <p:cNvPicPr>
            <a:picLocks noChangeAspect="1" noChangeArrowheads="1"/>
          </p:cNvPicPr>
          <p:nvPr/>
        </p:nvPicPr>
        <p:blipFill>
          <a:blip r:embed="rId3"/>
          <a:srcRect/>
          <a:stretch>
            <a:fillRect/>
          </a:stretch>
        </p:blipFill>
        <p:spPr bwMode="auto">
          <a:xfrm>
            <a:off x="1285852" y="1714488"/>
            <a:ext cx="6500858" cy="421484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r>
              <a:rPr lang="tr-TR" b="1" dirty="0" smtClean="0">
                <a:solidFill>
                  <a:srgbClr val="FF0000"/>
                </a:solidFill>
              </a:rPr>
              <a:t/>
            </a:r>
            <a:br>
              <a:rPr lang="tr-TR" b="1" dirty="0" smtClean="0">
                <a:solidFill>
                  <a:srgbClr val="FF0000"/>
                </a:solidFill>
              </a:rPr>
            </a:br>
            <a:r>
              <a:rPr lang="tr-TR" sz="4900" b="1" dirty="0" smtClean="0">
                <a:solidFill>
                  <a:srgbClr val="FF0000"/>
                </a:solidFill>
              </a:rPr>
              <a:t>KIZILAY YARDIMLARI</a:t>
            </a:r>
            <a:r>
              <a:rPr lang="tr-TR" dirty="0" smtClean="0"/>
              <a:t/>
            </a:r>
            <a:br>
              <a:rPr lang="tr-TR" dirty="0" smtClean="0"/>
            </a:br>
            <a:endParaRPr lang="tr-TR" dirty="0"/>
          </a:p>
        </p:txBody>
      </p:sp>
      <p:sp>
        <p:nvSpPr>
          <p:cNvPr id="3" name="5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1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descr="http://www.kalem.biz/images/K%C4%B1z%C4%B1lay%20Ha_5_207.gif"/>
          <p:cNvPicPr>
            <a:picLocks noChangeAspect="1" noChangeArrowheads="1"/>
          </p:cNvPicPr>
          <p:nvPr/>
        </p:nvPicPr>
        <p:blipFill>
          <a:blip r:embed="rId2"/>
          <a:srcRect/>
          <a:stretch>
            <a:fillRect/>
          </a:stretch>
        </p:blipFill>
        <p:spPr bwMode="auto">
          <a:xfrm>
            <a:off x="0" y="285728"/>
            <a:ext cx="1500166" cy="1185858"/>
          </a:xfrm>
          <a:prstGeom prst="rect">
            <a:avLst/>
          </a:prstGeom>
          <a:noFill/>
        </p:spPr>
      </p:pic>
      <p:pic>
        <p:nvPicPr>
          <p:cNvPr id="6" name="Picture 2" descr="http://www.kalem.biz/images/K%C4%B1z%C4%B1lay%20Ha_5_207.gif"/>
          <p:cNvPicPr>
            <a:picLocks noChangeAspect="1" noChangeArrowheads="1"/>
          </p:cNvPicPr>
          <p:nvPr/>
        </p:nvPicPr>
        <p:blipFill>
          <a:blip r:embed="rId2"/>
          <a:srcRect/>
          <a:stretch>
            <a:fillRect/>
          </a:stretch>
        </p:blipFill>
        <p:spPr bwMode="auto">
          <a:xfrm>
            <a:off x="7429520" y="285728"/>
            <a:ext cx="1500166" cy="1185858"/>
          </a:xfrm>
          <a:prstGeom prst="rect">
            <a:avLst/>
          </a:prstGeom>
          <a:noFill/>
        </p:spPr>
      </p:pic>
      <p:pic>
        <p:nvPicPr>
          <p:cNvPr id="8" name="Picture 2" descr="http://www.kizilay.org.tr/kurumsal/sresimler/1219335687c3882864.jpg"/>
          <p:cNvPicPr>
            <a:picLocks noChangeAspect="1" noChangeArrowheads="1"/>
          </p:cNvPicPr>
          <p:nvPr/>
        </p:nvPicPr>
        <p:blipFill>
          <a:blip r:embed="rId3"/>
          <a:srcRect/>
          <a:stretch>
            <a:fillRect/>
          </a:stretch>
        </p:blipFill>
        <p:spPr bwMode="auto">
          <a:xfrm>
            <a:off x="1857356" y="2000240"/>
            <a:ext cx="5500726" cy="400052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rgbClr val="FF0000"/>
                </a:solidFill>
              </a:rPr>
              <a:t>KIZILAY YARDIMLARI</a:t>
            </a:r>
            <a:endParaRPr lang="tr-TR" dirty="0"/>
          </a:p>
        </p:txBody>
      </p:sp>
      <p:sp>
        <p:nvSpPr>
          <p:cNvPr id="4" name="1 Başlık"/>
          <p:cNvSpPr txBox="1">
            <a:spLocks/>
          </p:cNvSpPr>
          <p:nvPr/>
        </p:nvSpPr>
        <p:spPr>
          <a:xfrm>
            <a:off x="457200" y="274638"/>
            <a:ext cx="8229600" cy="1143000"/>
          </a:xfrm>
          <a:prstGeom prst="rect">
            <a:avLst/>
          </a:prstGeom>
        </p:spPr>
        <p:txBody>
          <a:bodyPr vert="horz" lIns="91440" tIns="45720" rIns="91440" bIns="45720" rtlCol="0" anchor="ctr">
            <a:normAutofit fontScale="67500" lnSpcReduction="20000"/>
          </a:bodyPr>
          <a:lstStyle/>
          <a:p>
            <a:pPr lvl="0" algn="ctr">
              <a:spcBef>
                <a:spcPct val="0"/>
              </a:spcBef>
            </a:pPr>
            <a:r>
              <a:rPr kumimoji="0" lang="tr-TR" sz="4400" b="1" i="0" u="none" strike="noStrike" kern="1200" cap="none" spc="0" normalizeH="0" baseline="0" noProof="0" dirty="0" smtClean="0">
                <a:ln>
                  <a:noFill/>
                </a:ln>
                <a:solidFill>
                  <a:srgbClr val="FF0000"/>
                </a:solidFill>
                <a:effectLst/>
                <a:uLnTx/>
                <a:uFillTx/>
                <a:latin typeface="+mj-lt"/>
                <a:ea typeface="+mj-ea"/>
                <a:cs typeface="+mj-cs"/>
              </a:rPr>
              <a:t/>
            </a:r>
            <a:br>
              <a:rPr kumimoji="0" lang="tr-TR" sz="4400" b="1" i="0" u="none" strike="noStrike" kern="1200" cap="none" spc="0" normalizeH="0" baseline="0" noProof="0" dirty="0" smtClean="0">
                <a:ln>
                  <a:noFill/>
                </a:ln>
                <a:solidFill>
                  <a:srgbClr val="FF0000"/>
                </a:solidFill>
                <a:effectLst/>
                <a:uLnTx/>
                <a:uFillTx/>
                <a:latin typeface="+mj-lt"/>
                <a:ea typeface="+mj-ea"/>
                <a:cs typeface="+mj-cs"/>
              </a:rPr>
            </a:br>
            <a:r>
              <a:rPr lang="tr-TR" sz="2800" b="1" dirty="0" smtClean="0">
                <a:solidFill>
                  <a:srgbClr val="FF0000"/>
                </a:solidFill>
              </a:rPr>
              <a:t> </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
            </a:r>
            <a:br>
              <a:rPr kumimoji="0" lang="tr-TR" sz="4400" b="0" i="0" u="none" strike="noStrike" kern="1200" cap="none" spc="0" normalizeH="0" baseline="0" noProof="0" dirty="0" smtClean="0">
                <a:ln>
                  <a:noFill/>
                </a:ln>
                <a:solidFill>
                  <a:schemeClr val="tx1"/>
                </a:solidFill>
                <a:effectLst/>
                <a:uLnTx/>
                <a:uFillTx/>
                <a:latin typeface="+mj-lt"/>
                <a:ea typeface="+mj-ea"/>
                <a:cs typeface="+mj-cs"/>
              </a:rPr>
            </a:b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5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1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2" descr="http://www.kalem.biz/images/K%C4%B1z%C4%B1lay%20Ha_5_207.gif"/>
          <p:cNvPicPr>
            <a:picLocks noChangeAspect="1" noChangeArrowheads="1"/>
          </p:cNvPicPr>
          <p:nvPr/>
        </p:nvPicPr>
        <p:blipFill>
          <a:blip r:embed="rId2"/>
          <a:srcRect/>
          <a:stretch>
            <a:fillRect/>
          </a:stretch>
        </p:blipFill>
        <p:spPr bwMode="auto">
          <a:xfrm>
            <a:off x="0" y="285728"/>
            <a:ext cx="1500166" cy="1185858"/>
          </a:xfrm>
          <a:prstGeom prst="rect">
            <a:avLst/>
          </a:prstGeom>
          <a:noFill/>
        </p:spPr>
      </p:pic>
      <p:pic>
        <p:nvPicPr>
          <p:cNvPr id="8" name="Picture 2" descr="http://www.kalem.biz/images/K%C4%B1z%C4%B1lay%20Ha_5_207.gif"/>
          <p:cNvPicPr>
            <a:picLocks noChangeAspect="1" noChangeArrowheads="1"/>
          </p:cNvPicPr>
          <p:nvPr/>
        </p:nvPicPr>
        <p:blipFill>
          <a:blip r:embed="rId2"/>
          <a:srcRect/>
          <a:stretch>
            <a:fillRect/>
          </a:stretch>
        </p:blipFill>
        <p:spPr bwMode="auto">
          <a:xfrm>
            <a:off x="7429520" y="285728"/>
            <a:ext cx="1500166" cy="1185858"/>
          </a:xfrm>
          <a:prstGeom prst="rect">
            <a:avLst/>
          </a:prstGeom>
          <a:noFill/>
        </p:spPr>
      </p:pic>
      <p:pic>
        <p:nvPicPr>
          <p:cNvPr id="23556" name="Picture 4" descr="http://www.kizilay.org.tr/kurumsal/sresimler/122529166901k3pytz.jpg"/>
          <p:cNvPicPr>
            <a:picLocks noChangeAspect="1" noChangeArrowheads="1"/>
          </p:cNvPicPr>
          <p:nvPr/>
        </p:nvPicPr>
        <p:blipFill>
          <a:blip r:embed="rId3"/>
          <a:srcRect/>
          <a:stretch>
            <a:fillRect/>
          </a:stretch>
        </p:blipFill>
        <p:spPr bwMode="auto">
          <a:xfrm>
            <a:off x="1357290" y="1428736"/>
            <a:ext cx="5929354" cy="428628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eaLnBrk="1" hangingPunct="1"/>
            <a:r>
              <a:rPr lang="tr-TR" altLang="tr-TR" b="1" smtClean="0"/>
              <a:t>KIZILAYIN KURUCULARI</a:t>
            </a:r>
          </a:p>
        </p:txBody>
      </p:sp>
      <p:pic>
        <p:nvPicPr>
          <p:cNvPr id="4" name="3 İçerik Yer Tutucusu" descr="abdullahbey.jpg"/>
          <p:cNvPicPr>
            <a:picLocks noGrp="1" noChangeAspect="1"/>
          </p:cNvPicPr>
          <p:nvPr>
            <p:ph idx="1"/>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08164" y="2417594"/>
            <a:ext cx="1449324" cy="1815084"/>
          </a:xfrm>
        </p:spPr>
      </p:pic>
      <p:pic>
        <p:nvPicPr>
          <p:cNvPr id="5" name="4 Resim" descr="azizbey.jpg"/>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11265" y="2411009"/>
            <a:ext cx="1619388" cy="1809000"/>
          </a:xfrm>
          <a:prstGeom prst="rect">
            <a:avLst/>
          </a:prstGeom>
        </p:spPr>
      </p:pic>
      <p:pic>
        <p:nvPicPr>
          <p:cNvPr id="6" name="5 Resim" descr="markopasa.jpg"/>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71802" y="2423678"/>
            <a:ext cx="1184073" cy="1809000"/>
          </a:xfrm>
          <a:prstGeom prst="rect">
            <a:avLst/>
          </a:prstGeom>
        </p:spPr>
      </p:pic>
      <p:pic>
        <p:nvPicPr>
          <p:cNvPr id="7" name="6 Resim" descr="omerpasa.jpg"/>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32933" y="2429862"/>
            <a:ext cx="1553492" cy="1809000"/>
          </a:xfrm>
          <a:prstGeom prst="rect">
            <a:avLst/>
          </a:prstGeom>
        </p:spPr>
      </p:pic>
      <p:sp>
        <p:nvSpPr>
          <p:cNvPr id="8" name="7 Metin kutusu"/>
          <p:cNvSpPr txBox="1"/>
          <p:nvPr/>
        </p:nvSpPr>
        <p:spPr>
          <a:xfrm>
            <a:off x="1410891" y="3964781"/>
            <a:ext cx="1446609" cy="30008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tr-TR" sz="1350" dirty="0"/>
              <a:t>Dr. Abdullah Bey</a:t>
            </a:r>
          </a:p>
        </p:txBody>
      </p:sp>
      <p:sp>
        <p:nvSpPr>
          <p:cNvPr id="9" name="8 Metin kutusu"/>
          <p:cNvSpPr txBox="1"/>
          <p:nvPr/>
        </p:nvSpPr>
        <p:spPr>
          <a:xfrm>
            <a:off x="3050381" y="3964781"/>
            <a:ext cx="1185863" cy="50783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tr-TR" sz="1350" dirty="0"/>
              <a:t>Dr. </a:t>
            </a:r>
            <a:r>
              <a:rPr lang="tr-TR" sz="1350" dirty="0" err="1"/>
              <a:t>Marko</a:t>
            </a:r>
            <a:r>
              <a:rPr lang="tr-TR" sz="1350" dirty="0"/>
              <a:t> Paşa</a:t>
            </a:r>
          </a:p>
        </p:txBody>
      </p:sp>
      <p:sp>
        <p:nvSpPr>
          <p:cNvPr id="10" name="9 Metin kutusu"/>
          <p:cNvSpPr txBox="1"/>
          <p:nvPr/>
        </p:nvSpPr>
        <p:spPr>
          <a:xfrm>
            <a:off x="4416029" y="3964781"/>
            <a:ext cx="1620440" cy="30008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tr-TR" sz="1350" dirty="0"/>
              <a:t>Dr. Kırımlı Aziz Bey</a:t>
            </a:r>
          </a:p>
        </p:txBody>
      </p:sp>
      <p:sp>
        <p:nvSpPr>
          <p:cNvPr id="11" name="10 Metin kutusu"/>
          <p:cNvSpPr txBox="1"/>
          <p:nvPr/>
        </p:nvSpPr>
        <p:spPr>
          <a:xfrm>
            <a:off x="6232922" y="3805237"/>
            <a:ext cx="1552575" cy="50783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tr-TR" sz="1350" dirty="0"/>
              <a:t>Serdar-ı Ekrem Ömer Paşa</a:t>
            </a:r>
          </a:p>
        </p:txBody>
      </p:sp>
    </p:spTree>
    <p:extLst>
      <p:ext uri="{BB962C8B-B14F-4D97-AF65-F5344CB8AC3E}">
        <p14:creationId xmlns:p14="http://schemas.microsoft.com/office/powerpoint/2010/main" val="1020579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rgbClr val="FF0000"/>
                </a:solidFill>
              </a:rPr>
              <a:t>KIZILAY YARDIMLARI</a:t>
            </a:r>
            <a:endParaRPr lang="tr-TR" dirty="0"/>
          </a:p>
        </p:txBody>
      </p:sp>
      <p:sp>
        <p:nvSpPr>
          <p:cNvPr id="3" name="1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1 Başlık"/>
          <p:cNvSpPr txBox="1">
            <a:spLocks/>
          </p:cNvSpPr>
          <p:nvPr/>
        </p:nvSpPr>
        <p:spPr>
          <a:xfrm>
            <a:off x="457200" y="274638"/>
            <a:ext cx="8229600" cy="1143000"/>
          </a:xfrm>
          <a:prstGeom prst="rect">
            <a:avLst/>
          </a:prstGeom>
        </p:spPr>
        <p:txBody>
          <a:bodyPr vert="horz" lIns="91440" tIns="45720" rIns="91440" bIns="45720" rtlCol="0" anchor="ctr">
            <a:normAutofit fontScale="67500" lnSpcReduction="20000"/>
          </a:bodyPr>
          <a:lstStyle/>
          <a:p>
            <a:pPr lvl="0" algn="ctr">
              <a:spcBef>
                <a:spcPct val="0"/>
              </a:spcBef>
            </a:pPr>
            <a:r>
              <a:rPr kumimoji="0" lang="tr-TR" sz="4400" b="1" i="0" u="none" strike="noStrike" kern="1200" cap="none" spc="0" normalizeH="0" baseline="0" noProof="0" dirty="0" smtClean="0">
                <a:ln>
                  <a:noFill/>
                </a:ln>
                <a:solidFill>
                  <a:srgbClr val="FF0000"/>
                </a:solidFill>
                <a:effectLst/>
                <a:uLnTx/>
                <a:uFillTx/>
                <a:latin typeface="+mj-lt"/>
                <a:ea typeface="+mj-ea"/>
                <a:cs typeface="+mj-cs"/>
              </a:rPr>
              <a:t/>
            </a:r>
            <a:br>
              <a:rPr kumimoji="0" lang="tr-TR" sz="4400" b="1" i="0" u="none" strike="noStrike" kern="1200" cap="none" spc="0" normalizeH="0" baseline="0" noProof="0" dirty="0" smtClean="0">
                <a:ln>
                  <a:noFill/>
                </a:ln>
                <a:solidFill>
                  <a:srgbClr val="FF0000"/>
                </a:solidFill>
                <a:effectLst/>
                <a:uLnTx/>
                <a:uFillTx/>
                <a:latin typeface="+mj-lt"/>
                <a:ea typeface="+mj-ea"/>
                <a:cs typeface="+mj-cs"/>
              </a:rPr>
            </a:br>
            <a:r>
              <a:rPr lang="tr-TR" sz="2800" b="1" dirty="0" smtClean="0">
                <a:solidFill>
                  <a:srgbClr val="FF0000"/>
                </a:solidFill>
              </a:rPr>
              <a:t> </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
            </a:r>
            <a:br>
              <a:rPr kumimoji="0" lang="tr-TR" sz="4400" b="0" i="0" u="none" strike="noStrike" kern="1200" cap="none" spc="0" normalizeH="0" baseline="0" noProof="0" dirty="0" smtClean="0">
                <a:ln>
                  <a:noFill/>
                </a:ln>
                <a:solidFill>
                  <a:schemeClr val="tx1"/>
                </a:solidFill>
                <a:effectLst/>
                <a:uLnTx/>
                <a:uFillTx/>
                <a:latin typeface="+mj-lt"/>
                <a:ea typeface="+mj-ea"/>
                <a:cs typeface="+mj-cs"/>
              </a:rPr>
            </a:b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5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1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2" descr="http://www.kalem.biz/images/K%C4%B1z%C4%B1lay%20Ha_5_207.gif"/>
          <p:cNvPicPr>
            <a:picLocks noChangeAspect="1" noChangeArrowheads="1"/>
          </p:cNvPicPr>
          <p:nvPr/>
        </p:nvPicPr>
        <p:blipFill>
          <a:blip r:embed="rId2"/>
          <a:srcRect/>
          <a:stretch>
            <a:fillRect/>
          </a:stretch>
        </p:blipFill>
        <p:spPr bwMode="auto">
          <a:xfrm>
            <a:off x="0" y="285728"/>
            <a:ext cx="1500166" cy="1185858"/>
          </a:xfrm>
          <a:prstGeom prst="rect">
            <a:avLst/>
          </a:prstGeom>
          <a:noFill/>
        </p:spPr>
      </p:pic>
      <p:pic>
        <p:nvPicPr>
          <p:cNvPr id="8" name="Picture 2" descr="http://www.kalem.biz/images/K%C4%B1z%C4%B1lay%20Ha_5_207.gif"/>
          <p:cNvPicPr>
            <a:picLocks noChangeAspect="1" noChangeArrowheads="1"/>
          </p:cNvPicPr>
          <p:nvPr/>
        </p:nvPicPr>
        <p:blipFill>
          <a:blip r:embed="rId2"/>
          <a:srcRect/>
          <a:stretch>
            <a:fillRect/>
          </a:stretch>
        </p:blipFill>
        <p:spPr bwMode="auto">
          <a:xfrm>
            <a:off x="7429520" y="285728"/>
            <a:ext cx="1500166" cy="1185858"/>
          </a:xfrm>
          <a:prstGeom prst="rect">
            <a:avLst/>
          </a:prstGeom>
          <a:noFill/>
        </p:spPr>
      </p:pic>
      <p:pic>
        <p:nvPicPr>
          <p:cNvPr id="36867" name="Picture 3" descr="http://www.kizilay.org.tr/kurumsal/sresimler/12252916983e3g895x.jpg"/>
          <p:cNvPicPr>
            <a:picLocks noChangeAspect="1" noChangeArrowheads="1"/>
          </p:cNvPicPr>
          <p:nvPr/>
        </p:nvPicPr>
        <p:blipFill>
          <a:blip r:embed="rId3"/>
          <a:srcRect/>
          <a:stretch>
            <a:fillRect/>
          </a:stretch>
        </p:blipFill>
        <p:spPr bwMode="auto">
          <a:xfrm>
            <a:off x="1714480" y="1500174"/>
            <a:ext cx="5715040" cy="421484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rgbClr val="FF0000"/>
                </a:solidFill>
              </a:rPr>
              <a:t>KIZILAY YARDIMLARI</a:t>
            </a:r>
            <a:endParaRPr lang="tr-TR" dirty="0"/>
          </a:p>
        </p:txBody>
      </p:sp>
      <p:sp>
        <p:nvSpPr>
          <p:cNvPr id="3" name="1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1 Başlık"/>
          <p:cNvSpPr txBox="1">
            <a:spLocks/>
          </p:cNvSpPr>
          <p:nvPr/>
        </p:nvSpPr>
        <p:spPr>
          <a:xfrm>
            <a:off x="457200" y="274638"/>
            <a:ext cx="8229600" cy="1143000"/>
          </a:xfrm>
          <a:prstGeom prst="rect">
            <a:avLst/>
          </a:prstGeom>
        </p:spPr>
        <p:txBody>
          <a:bodyPr vert="horz" lIns="91440" tIns="45720" rIns="91440" bIns="45720" rtlCol="0" anchor="ctr">
            <a:normAutofit fontScale="67500" lnSpcReduction="20000"/>
          </a:bodyPr>
          <a:lstStyle/>
          <a:p>
            <a:pPr lvl="0" algn="ctr">
              <a:spcBef>
                <a:spcPct val="0"/>
              </a:spcBef>
            </a:pPr>
            <a:r>
              <a:rPr kumimoji="0" lang="tr-TR" sz="4400" b="1" i="0" u="none" strike="noStrike" kern="1200" cap="none" spc="0" normalizeH="0" baseline="0" noProof="0" dirty="0" smtClean="0">
                <a:ln>
                  <a:noFill/>
                </a:ln>
                <a:solidFill>
                  <a:srgbClr val="FF0000"/>
                </a:solidFill>
                <a:effectLst/>
                <a:uLnTx/>
                <a:uFillTx/>
                <a:latin typeface="+mj-lt"/>
                <a:ea typeface="+mj-ea"/>
                <a:cs typeface="+mj-cs"/>
              </a:rPr>
              <a:t/>
            </a:r>
            <a:br>
              <a:rPr kumimoji="0" lang="tr-TR" sz="4400" b="1" i="0" u="none" strike="noStrike" kern="1200" cap="none" spc="0" normalizeH="0" baseline="0" noProof="0" dirty="0" smtClean="0">
                <a:ln>
                  <a:noFill/>
                </a:ln>
                <a:solidFill>
                  <a:srgbClr val="FF0000"/>
                </a:solidFill>
                <a:effectLst/>
                <a:uLnTx/>
                <a:uFillTx/>
                <a:latin typeface="+mj-lt"/>
                <a:ea typeface="+mj-ea"/>
                <a:cs typeface="+mj-cs"/>
              </a:rPr>
            </a:br>
            <a:r>
              <a:rPr lang="tr-TR" sz="2800" b="1" dirty="0" smtClean="0">
                <a:solidFill>
                  <a:srgbClr val="FF0000"/>
                </a:solidFill>
              </a:rPr>
              <a:t> </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
            </a:r>
            <a:br>
              <a:rPr kumimoji="0" lang="tr-TR" sz="4400" b="0" i="0" u="none" strike="noStrike" kern="1200" cap="none" spc="0" normalizeH="0" baseline="0" noProof="0" dirty="0" smtClean="0">
                <a:ln>
                  <a:noFill/>
                </a:ln>
                <a:solidFill>
                  <a:schemeClr val="tx1"/>
                </a:solidFill>
                <a:effectLst/>
                <a:uLnTx/>
                <a:uFillTx/>
                <a:latin typeface="+mj-lt"/>
                <a:ea typeface="+mj-ea"/>
                <a:cs typeface="+mj-cs"/>
              </a:rPr>
            </a:b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5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1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2" descr="http://www.kalem.biz/images/K%C4%B1z%C4%B1lay%20Ha_5_207.gif"/>
          <p:cNvPicPr>
            <a:picLocks noChangeAspect="1" noChangeArrowheads="1"/>
          </p:cNvPicPr>
          <p:nvPr/>
        </p:nvPicPr>
        <p:blipFill>
          <a:blip r:embed="rId2"/>
          <a:srcRect/>
          <a:stretch>
            <a:fillRect/>
          </a:stretch>
        </p:blipFill>
        <p:spPr bwMode="auto">
          <a:xfrm>
            <a:off x="0" y="285728"/>
            <a:ext cx="1500166" cy="1185858"/>
          </a:xfrm>
          <a:prstGeom prst="rect">
            <a:avLst/>
          </a:prstGeom>
          <a:noFill/>
        </p:spPr>
      </p:pic>
      <p:pic>
        <p:nvPicPr>
          <p:cNvPr id="8" name="Picture 2" descr="http://www.kalem.biz/images/K%C4%B1z%C4%B1lay%20Ha_5_207.gif"/>
          <p:cNvPicPr>
            <a:picLocks noChangeAspect="1" noChangeArrowheads="1"/>
          </p:cNvPicPr>
          <p:nvPr/>
        </p:nvPicPr>
        <p:blipFill>
          <a:blip r:embed="rId2"/>
          <a:srcRect/>
          <a:stretch>
            <a:fillRect/>
          </a:stretch>
        </p:blipFill>
        <p:spPr bwMode="auto">
          <a:xfrm>
            <a:off x="7429520" y="285728"/>
            <a:ext cx="1500166" cy="1185858"/>
          </a:xfrm>
          <a:prstGeom prst="rect">
            <a:avLst/>
          </a:prstGeom>
          <a:noFill/>
        </p:spPr>
      </p:pic>
      <p:pic>
        <p:nvPicPr>
          <p:cNvPr id="35842" name="Picture 2" descr="http://www.kizilay.org.tr/kurumsal/sresimler/12252916696youc95l.jpg"/>
          <p:cNvPicPr>
            <a:picLocks noChangeAspect="1" noChangeArrowheads="1"/>
          </p:cNvPicPr>
          <p:nvPr/>
        </p:nvPicPr>
        <p:blipFill>
          <a:blip r:embed="rId3"/>
          <a:srcRect/>
          <a:stretch>
            <a:fillRect/>
          </a:stretch>
        </p:blipFill>
        <p:spPr bwMode="auto">
          <a:xfrm>
            <a:off x="1643042" y="1643050"/>
            <a:ext cx="6000792" cy="435771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rgbClr val="FF0000"/>
                </a:solidFill>
              </a:rPr>
              <a:t>KIZILAY YARDIMLARI</a:t>
            </a:r>
            <a:endParaRPr lang="tr-TR" dirty="0"/>
          </a:p>
        </p:txBody>
      </p:sp>
      <p:sp>
        <p:nvSpPr>
          <p:cNvPr id="3" name="1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1 Başlık"/>
          <p:cNvSpPr txBox="1">
            <a:spLocks/>
          </p:cNvSpPr>
          <p:nvPr/>
        </p:nvSpPr>
        <p:spPr>
          <a:xfrm>
            <a:off x="457200" y="274638"/>
            <a:ext cx="8229600" cy="1143000"/>
          </a:xfrm>
          <a:prstGeom prst="rect">
            <a:avLst/>
          </a:prstGeom>
        </p:spPr>
        <p:txBody>
          <a:bodyPr vert="horz" lIns="91440" tIns="45720" rIns="91440" bIns="45720" rtlCol="0" anchor="ctr">
            <a:normAutofit fontScale="67500" lnSpcReduction="20000"/>
          </a:bodyPr>
          <a:lstStyle/>
          <a:p>
            <a:pPr lvl="0" algn="ctr">
              <a:spcBef>
                <a:spcPct val="0"/>
              </a:spcBef>
            </a:pPr>
            <a:r>
              <a:rPr kumimoji="0" lang="tr-TR" sz="4400" b="1" i="0" u="none" strike="noStrike" kern="1200" cap="none" spc="0" normalizeH="0" baseline="0" noProof="0" dirty="0" smtClean="0">
                <a:ln>
                  <a:noFill/>
                </a:ln>
                <a:solidFill>
                  <a:srgbClr val="FF0000"/>
                </a:solidFill>
                <a:effectLst/>
                <a:uLnTx/>
                <a:uFillTx/>
                <a:latin typeface="+mj-lt"/>
                <a:ea typeface="+mj-ea"/>
                <a:cs typeface="+mj-cs"/>
              </a:rPr>
              <a:t/>
            </a:r>
            <a:br>
              <a:rPr kumimoji="0" lang="tr-TR" sz="4400" b="1" i="0" u="none" strike="noStrike" kern="1200" cap="none" spc="0" normalizeH="0" baseline="0" noProof="0" dirty="0" smtClean="0">
                <a:ln>
                  <a:noFill/>
                </a:ln>
                <a:solidFill>
                  <a:srgbClr val="FF0000"/>
                </a:solidFill>
                <a:effectLst/>
                <a:uLnTx/>
                <a:uFillTx/>
                <a:latin typeface="+mj-lt"/>
                <a:ea typeface="+mj-ea"/>
                <a:cs typeface="+mj-cs"/>
              </a:rPr>
            </a:br>
            <a:r>
              <a:rPr lang="tr-TR" sz="2800" b="1" dirty="0" smtClean="0">
                <a:solidFill>
                  <a:srgbClr val="FF0000"/>
                </a:solidFill>
              </a:rPr>
              <a:t> </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
            </a:r>
            <a:br>
              <a:rPr kumimoji="0" lang="tr-TR" sz="4400" b="0" i="0" u="none" strike="noStrike" kern="1200" cap="none" spc="0" normalizeH="0" baseline="0" noProof="0" dirty="0" smtClean="0">
                <a:ln>
                  <a:noFill/>
                </a:ln>
                <a:solidFill>
                  <a:schemeClr val="tx1"/>
                </a:solidFill>
                <a:effectLst/>
                <a:uLnTx/>
                <a:uFillTx/>
                <a:latin typeface="+mj-lt"/>
                <a:ea typeface="+mj-ea"/>
                <a:cs typeface="+mj-cs"/>
              </a:rPr>
            </a:b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5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1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2" descr="http://www.kalem.biz/images/K%C4%B1z%C4%B1lay%20Ha_5_207.gif"/>
          <p:cNvPicPr>
            <a:picLocks noChangeAspect="1" noChangeArrowheads="1"/>
          </p:cNvPicPr>
          <p:nvPr/>
        </p:nvPicPr>
        <p:blipFill>
          <a:blip r:embed="rId2"/>
          <a:srcRect/>
          <a:stretch>
            <a:fillRect/>
          </a:stretch>
        </p:blipFill>
        <p:spPr bwMode="auto">
          <a:xfrm>
            <a:off x="0" y="285728"/>
            <a:ext cx="1500166" cy="1185858"/>
          </a:xfrm>
          <a:prstGeom prst="rect">
            <a:avLst/>
          </a:prstGeom>
          <a:noFill/>
        </p:spPr>
      </p:pic>
      <p:pic>
        <p:nvPicPr>
          <p:cNvPr id="8" name="Picture 2" descr="http://www.kalem.biz/images/K%C4%B1z%C4%B1lay%20Ha_5_207.gif"/>
          <p:cNvPicPr>
            <a:picLocks noChangeAspect="1" noChangeArrowheads="1"/>
          </p:cNvPicPr>
          <p:nvPr/>
        </p:nvPicPr>
        <p:blipFill>
          <a:blip r:embed="rId2"/>
          <a:srcRect/>
          <a:stretch>
            <a:fillRect/>
          </a:stretch>
        </p:blipFill>
        <p:spPr bwMode="auto">
          <a:xfrm>
            <a:off x="7429520" y="285728"/>
            <a:ext cx="1500166" cy="1185858"/>
          </a:xfrm>
          <a:prstGeom prst="rect">
            <a:avLst/>
          </a:prstGeom>
          <a:noFill/>
        </p:spPr>
      </p:pic>
      <p:pic>
        <p:nvPicPr>
          <p:cNvPr id="34818" name="Picture 2" descr="http://www.kizilay.org.tr/kurumsal/sresimler/12193357767o1uqxgu.jpg"/>
          <p:cNvPicPr>
            <a:picLocks noChangeAspect="1" noChangeArrowheads="1"/>
          </p:cNvPicPr>
          <p:nvPr/>
        </p:nvPicPr>
        <p:blipFill>
          <a:blip r:embed="rId3"/>
          <a:srcRect/>
          <a:stretch>
            <a:fillRect/>
          </a:stretch>
        </p:blipFill>
        <p:spPr bwMode="auto">
          <a:xfrm>
            <a:off x="1857356" y="1571612"/>
            <a:ext cx="5572164" cy="450059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KIZILAY YARDIMLARI</a:t>
            </a:r>
            <a:endParaRPr lang="tr-TR" dirty="0"/>
          </a:p>
        </p:txBody>
      </p:sp>
      <p:sp>
        <p:nvSpPr>
          <p:cNvPr id="3" name="1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1 Başlık"/>
          <p:cNvSpPr txBox="1">
            <a:spLocks/>
          </p:cNvSpPr>
          <p:nvPr/>
        </p:nvSpPr>
        <p:spPr>
          <a:xfrm>
            <a:off x="457200" y="274638"/>
            <a:ext cx="8229600" cy="1143000"/>
          </a:xfrm>
          <a:prstGeom prst="rect">
            <a:avLst/>
          </a:prstGeom>
        </p:spPr>
        <p:txBody>
          <a:bodyPr vert="horz" lIns="91440" tIns="45720" rIns="91440" bIns="45720" rtlCol="0" anchor="ctr">
            <a:normAutofit fontScale="67500" lnSpcReduction="20000"/>
          </a:bodyPr>
          <a:lstStyle/>
          <a:p>
            <a:pPr lvl="0" algn="ctr">
              <a:spcBef>
                <a:spcPct val="0"/>
              </a:spcBef>
            </a:pPr>
            <a:r>
              <a:rPr kumimoji="0" lang="tr-TR" sz="4400" b="1" i="0" u="none" strike="noStrike" kern="1200" cap="none" spc="0" normalizeH="0" baseline="0" noProof="0" dirty="0" smtClean="0">
                <a:ln>
                  <a:noFill/>
                </a:ln>
                <a:solidFill>
                  <a:srgbClr val="FF0000"/>
                </a:solidFill>
                <a:effectLst/>
                <a:uLnTx/>
                <a:uFillTx/>
                <a:latin typeface="+mj-lt"/>
                <a:ea typeface="+mj-ea"/>
                <a:cs typeface="+mj-cs"/>
              </a:rPr>
              <a:t/>
            </a:r>
            <a:br>
              <a:rPr kumimoji="0" lang="tr-TR" sz="4400" b="1" i="0" u="none" strike="noStrike" kern="1200" cap="none" spc="0" normalizeH="0" baseline="0" noProof="0" dirty="0" smtClean="0">
                <a:ln>
                  <a:noFill/>
                </a:ln>
                <a:solidFill>
                  <a:srgbClr val="FF0000"/>
                </a:solidFill>
                <a:effectLst/>
                <a:uLnTx/>
                <a:uFillTx/>
                <a:latin typeface="+mj-lt"/>
                <a:ea typeface="+mj-ea"/>
                <a:cs typeface="+mj-cs"/>
              </a:rPr>
            </a:br>
            <a:r>
              <a:rPr lang="tr-TR" sz="2800" b="1" dirty="0" smtClean="0">
                <a:solidFill>
                  <a:srgbClr val="FF0000"/>
                </a:solidFill>
              </a:rPr>
              <a:t> </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
            </a:r>
            <a:br>
              <a:rPr kumimoji="0" lang="tr-TR" sz="4400" b="0" i="0" u="none" strike="noStrike" kern="1200" cap="none" spc="0" normalizeH="0" baseline="0" noProof="0" dirty="0" smtClean="0">
                <a:ln>
                  <a:noFill/>
                </a:ln>
                <a:solidFill>
                  <a:schemeClr val="tx1"/>
                </a:solidFill>
                <a:effectLst/>
                <a:uLnTx/>
                <a:uFillTx/>
                <a:latin typeface="+mj-lt"/>
                <a:ea typeface="+mj-ea"/>
                <a:cs typeface="+mj-cs"/>
              </a:rPr>
            </a:b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5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1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2" descr="http://www.kalem.biz/images/K%C4%B1z%C4%B1lay%20Ha_5_207.gif"/>
          <p:cNvPicPr>
            <a:picLocks noChangeAspect="1" noChangeArrowheads="1"/>
          </p:cNvPicPr>
          <p:nvPr/>
        </p:nvPicPr>
        <p:blipFill>
          <a:blip r:embed="rId2"/>
          <a:srcRect/>
          <a:stretch>
            <a:fillRect/>
          </a:stretch>
        </p:blipFill>
        <p:spPr bwMode="auto">
          <a:xfrm>
            <a:off x="0" y="285728"/>
            <a:ext cx="1500166" cy="1185858"/>
          </a:xfrm>
          <a:prstGeom prst="rect">
            <a:avLst/>
          </a:prstGeom>
          <a:noFill/>
        </p:spPr>
      </p:pic>
      <p:pic>
        <p:nvPicPr>
          <p:cNvPr id="8" name="Picture 2" descr="http://www.kalem.biz/images/K%C4%B1z%C4%B1lay%20Ha_5_207.gif"/>
          <p:cNvPicPr>
            <a:picLocks noChangeAspect="1" noChangeArrowheads="1"/>
          </p:cNvPicPr>
          <p:nvPr/>
        </p:nvPicPr>
        <p:blipFill>
          <a:blip r:embed="rId2"/>
          <a:srcRect/>
          <a:stretch>
            <a:fillRect/>
          </a:stretch>
        </p:blipFill>
        <p:spPr bwMode="auto">
          <a:xfrm>
            <a:off x="7429520" y="285728"/>
            <a:ext cx="1500166" cy="1185858"/>
          </a:xfrm>
          <a:prstGeom prst="rect">
            <a:avLst/>
          </a:prstGeom>
          <a:noFill/>
        </p:spPr>
      </p:pic>
      <p:pic>
        <p:nvPicPr>
          <p:cNvPr id="32770" name="Picture 2" descr="http://www.kizilay.org.tr/kurumsal/sresimler/121933577667763uk0.jpg"/>
          <p:cNvPicPr>
            <a:picLocks noChangeAspect="1" noChangeArrowheads="1"/>
          </p:cNvPicPr>
          <p:nvPr/>
        </p:nvPicPr>
        <p:blipFill>
          <a:blip r:embed="rId3"/>
          <a:srcRect/>
          <a:stretch>
            <a:fillRect/>
          </a:stretch>
        </p:blipFill>
        <p:spPr bwMode="auto">
          <a:xfrm>
            <a:off x="1785918" y="1714488"/>
            <a:ext cx="5500726" cy="421484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r>
              <a:rPr lang="tr-TR" b="1" dirty="0" smtClean="0">
                <a:solidFill>
                  <a:srgbClr val="FF0000"/>
                </a:solidFill>
              </a:rPr>
              <a:t/>
            </a:r>
            <a:br>
              <a:rPr lang="tr-TR" b="1" dirty="0" smtClean="0">
                <a:solidFill>
                  <a:srgbClr val="FF0000"/>
                </a:solidFill>
              </a:rPr>
            </a:br>
            <a:r>
              <a:rPr lang="tr-TR" sz="4900" b="1" dirty="0" smtClean="0">
                <a:solidFill>
                  <a:srgbClr val="FF0000"/>
                </a:solidFill>
              </a:rPr>
              <a:t>KIZILAY YARDIMLARI</a:t>
            </a:r>
            <a:r>
              <a:rPr lang="tr-TR" dirty="0" smtClean="0"/>
              <a:t/>
            </a:r>
            <a:br>
              <a:rPr lang="tr-TR" dirty="0" smtClean="0"/>
            </a:br>
            <a:endParaRPr lang="tr-TR" dirty="0"/>
          </a:p>
        </p:txBody>
      </p:sp>
      <p:sp>
        <p:nvSpPr>
          <p:cNvPr id="3" name="1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1 Başlık"/>
          <p:cNvSpPr txBox="1">
            <a:spLocks/>
          </p:cNvSpPr>
          <p:nvPr/>
        </p:nvSpPr>
        <p:spPr>
          <a:xfrm>
            <a:off x="457200" y="274638"/>
            <a:ext cx="8229600" cy="1143000"/>
          </a:xfrm>
          <a:prstGeom prst="rect">
            <a:avLst/>
          </a:prstGeom>
        </p:spPr>
        <p:txBody>
          <a:bodyPr vert="horz" lIns="91440" tIns="45720" rIns="91440" bIns="45720" rtlCol="0" anchor="ctr">
            <a:normAutofit fontScale="67500" lnSpcReduction="20000"/>
          </a:bodyPr>
          <a:lstStyle/>
          <a:p>
            <a:pPr lvl="0" algn="ctr">
              <a:spcBef>
                <a:spcPct val="0"/>
              </a:spcBef>
            </a:pPr>
            <a:r>
              <a:rPr kumimoji="0" lang="tr-TR" sz="4400" b="1" i="0" u="none" strike="noStrike" kern="1200" cap="none" spc="0" normalizeH="0" baseline="0" noProof="0" dirty="0" smtClean="0">
                <a:ln>
                  <a:noFill/>
                </a:ln>
                <a:solidFill>
                  <a:srgbClr val="FF0000"/>
                </a:solidFill>
                <a:effectLst/>
                <a:uLnTx/>
                <a:uFillTx/>
                <a:latin typeface="+mj-lt"/>
                <a:ea typeface="+mj-ea"/>
                <a:cs typeface="+mj-cs"/>
              </a:rPr>
              <a:t/>
            </a:r>
            <a:br>
              <a:rPr kumimoji="0" lang="tr-TR" sz="4400" b="1" i="0" u="none" strike="noStrike" kern="1200" cap="none" spc="0" normalizeH="0" baseline="0" noProof="0" dirty="0" smtClean="0">
                <a:ln>
                  <a:noFill/>
                </a:ln>
                <a:solidFill>
                  <a:srgbClr val="FF0000"/>
                </a:solidFill>
                <a:effectLst/>
                <a:uLnTx/>
                <a:uFillTx/>
                <a:latin typeface="+mj-lt"/>
                <a:ea typeface="+mj-ea"/>
                <a:cs typeface="+mj-cs"/>
              </a:rPr>
            </a:br>
            <a:r>
              <a:rPr lang="tr-TR" sz="2800" b="1" dirty="0" smtClean="0">
                <a:solidFill>
                  <a:srgbClr val="FF0000"/>
                </a:solidFill>
              </a:rPr>
              <a:t> </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
            </a:r>
            <a:br>
              <a:rPr kumimoji="0" lang="tr-TR" sz="4400" b="0" i="0" u="none" strike="noStrike" kern="1200" cap="none" spc="0" normalizeH="0" baseline="0" noProof="0" dirty="0" smtClean="0">
                <a:ln>
                  <a:noFill/>
                </a:ln>
                <a:solidFill>
                  <a:schemeClr val="tx1"/>
                </a:solidFill>
                <a:effectLst/>
                <a:uLnTx/>
                <a:uFillTx/>
                <a:latin typeface="+mj-lt"/>
                <a:ea typeface="+mj-ea"/>
                <a:cs typeface="+mj-cs"/>
              </a:rPr>
            </a:b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5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1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2" descr="http://www.kalem.biz/images/K%C4%B1z%C4%B1lay%20Ha_5_207.gif"/>
          <p:cNvPicPr>
            <a:picLocks noChangeAspect="1" noChangeArrowheads="1"/>
          </p:cNvPicPr>
          <p:nvPr/>
        </p:nvPicPr>
        <p:blipFill>
          <a:blip r:embed="rId2"/>
          <a:srcRect/>
          <a:stretch>
            <a:fillRect/>
          </a:stretch>
        </p:blipFill>
        <p:spPr bwMode="auto">
          <a:xfrm>
            <a:off x="0" y="285728"/>
            <a:ext cx="1500166" cy="1185858"/>
          </a:xfrm>
          <a:prstGeom prst="rect">
            <a:avLst/>
          </a:prstGeom>
          <a:noFill/>
        </p:spPr>
      </p:pic>
      <p:pic>
        <p:nvPicPr>
          <p:cNvPr id="8" name="Picture 2" descr="http://www.kalem.biz/images/K%C4%B1z%C4%B1lay%20Ha_5_207.gif"/>
          <p:cNvPicPr>
            <a:picLocks noChangeAspect="1" noChangeArrowheads="1"/>
          </p:cNvPicPr>
          <p:nvPr/>
        </p:nvPicPr>
        <p:blipFill>
          <a:blip r:embed="rId2"/>
          <a:srcRect/>
          <a:stretch>
            <a:fillRect/>
          </a:stretch>
        </p:blipFill>
        <p:spPr bwMode="auto">
          <a:xfrm>
            <a:off x="7429520" y="285728"/>
            <a:ext cx="1500166" cy="1185858"/>
          </a:xfrm>
          <a:prstGeom prst="rect">
            <a:avLst/>
          </a:prstGeom>
          <a:noFill/>
        </p:spPr>
      </p:pic>
      <p:pic>
        <p:nvPicPr>
          <p:cNvPr id="31746" name="Picture 2" descr="http://www.kizilay.org.tr/kurumsal/sresimler/1234875928a76s5f17.jpg"/>
          <p:cNvPicPr>
            <a:picLocks noChangeAspect="1" noChangeArrowheads="1"/>
          </p:cNvPicPr>
          <p:nvPr/>
        </p:nvPicPr>
        <p:blipFill>
          <a:blip r:embed="rId3"/>
          <a:srcRect/>
          <a:stretch>
            <a:fillRect/>
          </a:stretch>
        </p:blipFill>
        <p:spPr bwMode="auto">
          <a:xfrm>
            <a:off x="1785918" y="1500174"/>
            <a:ext cx="5429288" cy="442915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KIZILAY YARDIMLARI</a:t>
            </a:r>
            <a:endParaRPr lang="tr-TR" dirty="0"/>
          </a:p>
        </p:txBody>
      </p:sp>
      <p:sp>
        <p:nvSpPr>
          <p:cNvPr id="3" name="1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1 Başlık"/>
          <p:cNvSpPr txBox="1">
            <a:spLocks/>
          </p:cNvSpPr>
          <p:nvPr/>
        </p:nvSpPr>
        <p:spPr>
          <a:xfrm>
            <a:off x="457200" y="274638"/>
            <a:ext cx="8229600" cy="1143000"/>
          </a:xfrm>
          <a:prstGeom prst="rect">
            <a:avLst/>
          </a:prstGeom>
        </p:spPr>
        <p:txBody>
          <a:bodyPr vert="horz" lIns="91440" tIns="45720" rIns="91440" bIns="45720" rtlCol="0" anchor="ctr">
            <a:normAutofit fontScale="67500" lnSpcReduction="20000"/>
          </a:bodyPr>
          <a:lstStyle/>
          <a:p>
            <a:pPr lvl="0" algn="ctr">
              <a:spcBef>
                <a:spcPct val="0"/>
              </a:spcBef>
            </a:pPr>
            <a:r>
              <a:rPr kumimoji="0" lang="tr-TR" sz="4400" b="1" i="0" u="none" strike="noStrike" kern="1200" cap="none" spc="0" normalizeH="0" baseline="0" noProof="0" dirty="0" smtClean="0">
                <a:ln>
                  <a:noFill/>
                </a:ln>
                <a:solidFill>
                  <a:srgbClr val="FF0000"/>
                </a:solidFill>
                <a:effectLst/>
                <a:uLnTx/>
                <a:uFillTx/>
                <a:latin typeface="+mj-lt"/>
                <a:ea typeface="+mj-ea"/>
                <a:cs typeface="+mj-cs"/>
              </a:rPr>
              <a:t/>
            </a:r>
            <a:br>
              <a:rPr kumimoji="0" lang="tr-TR" sz="4400" b="1" i="0" u="none" strike="noStrike" kern="1200" cap="none" spc="0" normalizeH="0" baseline="0" noProof="0" dirty="0" smtClean="0">
                <a:ln>
                  <a:noFill/>
                </a:ln>
                <a:solidFill>
                  <a:srgbClr val="FF0000"/>
                </a:solidFill>
                <a:effectLst/>
                <a:uLnTx/>
                <a:uFillTx/>
                <a:latin typeface="+mj-lt"/>
                <a:ea typeface="+mj-ea"/>
                <a:cs typeface="+mj-cs"/>
              </a:rPr>
            </a:br>
            <a:r>
              <a:rPr lang="tr-TR" sz="2800" b="1" dirty="0" smtClean="0">
                <a:solidFill>
                  <a:srgbClr val="FF0000"/>
                </a:solidFill>
              </a:rPr>
              <a:t> </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
            </a:r>
            <a:br>
              <a:rPr kumimoji="0" lang="tr-TR" sz="4400" b="0" i="0" u="none" strike="noStrike" kern="1200" cap="none" spc="0" normalizeH="0" baseline="0" noProof="0" dirty="0" smtClean="0">
                <a:ln>
                  <a:noFill/>
                </a:ln>
                <a:solidFill>
                  <a:schemeClr val="tx1"/>
                </a:solidFill>
                <a:effectLst/>
                <a:uLnTx/>
                <a:uFillTx/>
                <a:latin typeface="+mj-lt"/>
                <a:ea typeface="+mj-ea"/>
                <a:cs typeface="+mj-cs"/>
              </a:rPr>
            </a:b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5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1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2" descr="http://www.kalem.biz/images/K%C4%B1z%C4%B1lay%20Ha_5_207.gif"/>
          <p:cNvPicPr>
            <a:picLocks noChangeAspect="1" noChangeArrowheads="1"/>
          </p:cNvPicPr>
          <p:nvPr/>
        </p:nvPicPr>
        <p:blipFill>
          <a:blip r:embed="rId2"/>
          <a:srcRect/>
          <a:stretch>
            <a:fillRect/>
          </a:stretch>
        </p:blipFill>
        <p:spPr bwMode="auto">
          <a:xfrm>
            <a:off x="0" y="285728"/>
            <a:ext cx="1500166" cy="1185858"/>
          </a:xfrm>
          <a:prstGeom prst="rect">
            <a:avLst/>
          </a:prstGeom>
          <a:noFill/>
        </p:spPr>
      </p:pic>
      <p:pic>
        <p:nvPicPr>
          <p:cNvPr id="8" name="Picture 2" descr="http://www.kalem.biz/images/K%C4%B1z%C4%B1lay%20Ha_5_207.gif"/>
          <p:cNvPicPr>
            <a:picLocks noChangeAspect="1" noChangeArrowheads="1"/>
          </p:cNvPicPr>
          <p:nvPr/>
        </p:nvPicPr>
        <p:blipFill>
          <a:blip r:embed="rId2"/>
          <a:srcRect/>
          <a:stretch>
            <a:fillRect/>
          </a:stretch>
        </p:blipFill>
        <p:spPr bwMode="auto">
          <a:xfrm>
            <a:off x="7429520" y="285728"/>
            <a:ext cx="1500166" cy="1185858"/>
          </a:xfrm>
          <a:prstGeom prst="rect">
            <a:avLst/>
          </a:prstGeom>
          <a:noFill/>
        </p:spPr>
      </p:pic>
      <p:pic>
        <p:nvPicPr>
          <p:cNvPr id="33794" name="Picture 2" descr="http://www.kizilay.org.tr/kurumsal/sresimler/12343653379t19cv1o.jpg"/>
          <p:cNvPicPr>
            <a:picLocks noChangeAspect="1" noChangeArrowheads="1"/>
          </p:cNvPicPr>
          <p:nvPr/>
        </p:nvPicPr>
        <p:blipFill>
          <a:blip r:embed="rId3"/>
          <a:srcRect/>
          <a:stretch>
            <a:fillRect/>
          </a:stretch>
        </p:blipFill>
        <p:spPr bwMode="auto">
          <a:xfrm>
            <a:off x="1857356" y="1928802"/>
            <a:ext cx="5572164" cy="385765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KIZILAY YARDIMLARI</a:t>
            </a:r>
            <a:endParaRPr lang="tr-TR" dirty="0"/>
          </a:p>
        </p:txBody>
      </p:sp>
      <p:sp>
        <p:nvSpPr>
          <p:cNvPr id="3" name="1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1 Başlık"/>
          <p:cNvSpPr txBox="1">
            <a:spLocks/>
          </p:cNvSpPr>
          <p:nvPr/>
        </p:nvSpPr>
        <p:spPr>
          <a:xfrm>
            <a:off x="457200" y="274638"/>
            <a:ext cx="8229600" cy="1143000"/>
          </a:xfrm>
          <a:prstGeom prst="rect">
            <a:avLst/>
          </a:prstGeom>
        </p:spPr>
        <p:txBody>
          <a:bodyPr vert="horz" lIns="91440" tIns="45720" rIns="91440" bIns="45720" rtlCol="0" anchor="ctr">
            <a:normAutofit fontScale="67500" lnSpcReduction="20000"/>
          </a:bodyPr>
          <a:lstStyle/>
          <a:p>
            <a:pPr lvl="0" algn="ctr">
              <a:spcBef>
                <a:spcPct val="0"/>
              </a:spcBef>
            </a:pPr>
            <a:r>
              <a:rPr kumimoji="0" lang="tr-TR" sz="4400" b="1" i="0" u="none" strike="noStrike" kern="1200" cap="none" spc="0" normalizeH="0" baseline="0" noProof="0" dirty="0" smtClean="0">
                <a:ln>
                  <a:noFill/>
                </a:ln>
                <a:solidFill>
                  <a:srgbClr val="FF0000"/>
                </a:solidFill>
                <a:effectLst/>
                <a:uLnTx/>
                <a:uFillTx/>
                <a:latin typeface="+mj-lt"/>
                <a:ea typeface="+mj-ea"/>
                <a:cs typeface="+mj-cs"/>
              </a:rPr>
              <a:t/>
            </a:r>
            <a:br>
              <a:rPr kumimoji="0" lang="tr-TR" sz="4400" b="1" i="0" u="none" strike="noStrike" kern="1200" cap="none" spc="0" normalizeH="0" baseline="0" noProof="0" dirty="0" smtClean="0">
                <a:ln>
                  <a:noFill/>
                </a:ln>
                <a:solidFill>
                  <a:srgbClr val="FF0000"/>
                </a:solidFill>
                <a:effectLst/>
                <a:uLnTx/>
                <a:uFillTx/>
                <a:latin typeface="+mj-lt"/>
                <a:ea typeface="+mj-ea"/>
                <a:cs typeface="+mj-cs"/>
              </a:rPr>
            </a:br>
            <a:r>
              <a:rPr lang="tr-TR" sz="2800" b="1" dirty="0" smtClean="0">
                <a:solidFill>
                  <a:srgbClr val="FF0000"/>
                </a:solidFill>
              </a:rPr>
              <a:t> </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
            </a:r>
            <a:br>
              <a:rPr kumimoji="0" lang="tr-TR" sz="4400" b="0" i="0" u="none" strike="noStrike" kern="1200" cap="none" spc="0" normalizeH="0" baseline="0" noProof="0" dirty="0" smtClean="0">
                <a:ln>
                  <a:noFill/>
                </a:ln>
                <a:solidFill>
                  <a:schemeClr val="tx1"/>
                </a:solidFill>
                <a:effectLst/>
                <a:uLnTx/>
                <a:uFillTx/>
                <a:latin typeface="+mj-lt"/>
                <a:ea typeface="+mj-ea"/>
                <a:cs typeface="+mj-cs"/>
              </a:rPr>
            </a:b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5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1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2" descr="http://www.kalem.biz/images/K%C4%B1z%C4%B1lay%20Ha_5_207.gif"/>
          <p:cNvPicPr>
            <a:picLocks noChangeAspect="1" noChangeArrowheads="1"/>
          </p:cNvPicPr>
          <p:nvPr/>
        </p:nvPicPr>
        <p:blipFill>
          <a:blip r:embed="rId2"/>
          <a:srcRect/>
          <a:stretch>
            <a:fillRect/>
          </a:stretch>
        </p:blipFill>
        <p:spPr bwMode="auto">
          <a:xfrm>
            <a:off x="0" y="285728"/>
            <a:ext cx="1500166" cy="1185858"/>
          </a:xfrm>
          <a:prstGeom prst="rect">
            <a:avLst/>
          </a:prstGeom>
          <a:noFill/>
        </p:spPr>
      </p:pic>
      <p:pic>
        <p:nvPicPr>
          <p:cNvPr id="8" name="Picture 2" descr="http://www.kalem.biz/images/K%C4%B1z%C4%B1lay%20Ha_5_207.gif"/>
          <p:cNvPicPr>
            <a:picLocks noChangeAspect="1" noChangeArrowheads="1"/>
          </p:cNvPicPr>
          <p:nvPr/>
        </p:nvPicPr>
        <p:blipFill>
          <a:blip r:embed="rId2"/>
          <a:srcRect/>
          <a:stretch>
            <a:fillRect/>
          </a:stretch>
        </p:blipFill>
        <p:spPr bwMode="auto">
          <a:xfrm>
            <a:off x="7429520" y="285728"/>
            <a:ext cx="1500166" cy="1185858"/>
          </a:xfrm>
          <a:prstGeom prst="rect">
            <a:avLst/>
          </a:prstGeom>
          <a:noFill/>
        </p:spPr>
      </p:pic>
      <p:pic>
        <p:nvPicPr>
          <p:cNvPr id="30722" name="Picture 2" descr="http://www.rehberalem.com/firmalar/30566/urun/thy_ucak_bileti_satisi_389.jpg"/>
          <p:cNvPicPr>
            <a:picLocks noChangeAspect="1" noChangeArrowheads="1"/>
          </p:cNvPicPr>
          <p:nvPr/>
        </p:nvPicPr>
        <p:blipFill>
          <a:blip r:embed="rId3"/>
          <a:srcRect/>
          <a:stretch>
            <a:fillRect/>
          </a:stretch>
        </p:blipFill>
        <p:spPr bwMode="auto">
          <a:xfrm>
            <a:off x="2214546" y="1357298"/>
            <a:ext cx="4838700" cy="48387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KIZILAY YARDIMLARI</a:t>
            </a:r>
            <a:endParaRPr lang="tr-TR" dirty="0"/>
          </a:p>
        </p:txBody>
      </p:sp>
      <p:sp>
        <p:nvSpPr>
          <p:cNvPr id="3" name="1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1 Başlık"/>
          <p:cNvSpPr txBox="1">
            <a:spLocks/>
          </p:cNvSpPr>
          <p:nvPr/>
        </p:nvSpPr>
        <p:spPr>
          <a:xfrm>
            <a:off x="457200" y="274638"/>
            <a:ext cx="8229600" cy="1143000"/>
          </a:xfrm>
          <a:prstGeom prst="rect">
            <a:avLst/>
          </a:prstGeom>
        </p:spPr>
        <p:txBody>
          <a:bodyPr vert="horz" lIns="91440" tIns="45720" rIns="91440" bIns="45720" rtlCol="0" anchor="ctr">
            <a:normAutofit fontScale="67500" lnSpcReduction="20000"/>
          </a:bodyPr>
          <a:lstStyle/>
          <a:p>
            <a:pPr lvl="0" algn="ctr">
              <a:spcBef>
                <a:spcPct val="0"/>
              </a:spcBef>
            </a:pPr>
            <a:r>
              <a:rPr kumimoji="0" lang="tr-TR" sz="4400" b="1" i="0" u="none" strike="noStrike" kern="1200" cap="none" spc="0" normalizeH="0" baseline="0" noProof="0" dirty="0" smtClean="0">
                <a:ln>
                  <a:noFill/>
                </a:ln>
                <a:solidFill>
                  <a:srgbClr val="FF0000"/>
                </a:solidFill>
                <a:effectLst/>
                <a:uLnTx/>
                <a:uFillTx/>
                <a:latin typeface="+mj-lt"/>
                <a:ea typeface="+mj-ea"/>
                <a:cs typeface="+mj-cs"/>
              </a:rPr>
              <a:t/>
            </a:r>
            <a:br>
              <a:rPr kumimoji="0" lang="tr-TR" sz="4400" b="1" i="0" u="none" strike="noStrike" kern="1200" cap="none" spc="0" normalizeH="0" baseline="0" noProof="0" dirty="0" smtClean="0">
                <a:ln>
                  <a:noFill/>
                </a:ln>
                <a:solidFill>
                  <a:srgbClr val="FF0000"/>
                </a:solidFill>
                <a:effectLst/>
                <a:uLnTx/>
                <a:uFillTx/>
                <a:latin typeface="+mj-lt"/>
                <a:ea typeface="+mj-ea"/>
                <a:cs typeface="+mj-cs"/>
              </a:rPr>
            </a:br>
            <a:r>
              <a:rPr lang="tr-TR" sz="2800" b="1" dirty="0" smtClean="0">
                <a:solidFill>
                  <a:srgbClr val="FF0000"/>
                </a:solidFill>
              </a:rPr>
              <a:t> </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
            </a:r>
            <a:br>
              <a:rPr kumimoji="0" lang="tr-TR" sz="4400" b="0" i="0" u="none" strike="noStrike" kern="1200" cap="none" spc="0" normalizeH="0" baseline="0" noProof="0" dirty="0" smtClean="0">
                <a:ln>
                  <a:noFill/>
                </a:ln>
                <a:solidFill>
                  <a:schemeClr val="tx1"/>
                </a:solidFill>
                <a:effectLst/>
                <a:uLnTx/>
                <a:uFillTx/>
                <a:latin typeface="+mj-lt"/>
                <a:ea typeface="+mj-ea"/>
                <a:cs typeface="+mj-cs"/>
              </a:rPr>
            </a:b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5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1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2" descr="http://www.kalem.biz/images/K%C4%B1z%C4%B1lay%20Ha_5_207.gif"/>
          <p:cNvPicPr>
            <a:picLocks noChangeAspect="1" noChangeArrowheads="1"/>
          </p:cNvPicPr>
          <p:nvPr/>
        </p:nvPicPr>
        <p:blipFill>
          <a:blip r:embed="rId2"/>
          <a:srcRect/>
          <a:stretch>
            <a:fillRect/>
          </a:stretch>
        </p:blipFill>
        <p:spPr bwMode="auto">
          <a:xfrm>
            <a:off x="0" y="285728"/>
            <a:ext cx="1500166" cy="1185858"/>
          </a:xfrm>
          <a:prstGeom prst="rect">
            <a:avLst/>
          </a:prstGeom>
          <a:noFill/>
        </p:spPr>
      </p:pic>
      <p:pic>
        <p:nvPicPr>
          <p:cNvPr id="8" name="Picture 2" descr="http://www.kalem.biz/images/K%C4%B1z%C4%B1lay%20Ha_5_207.gif"/>
          <p:cNvPicPr>
            <a:picLocks noChangeAspect="1" noChangeArrowheads="1"/>
          </p:cNvPicPr>
          <p:nvPr/>
        </p:nvPicPr>
        <p:blipFill>
          <a:blip r:embed="rId2"/>
          <a:srcRect/>
          <a:stretch>
            <a:fillRect/>
          </a:stretch>
        </p:blipFill>
        <p:spPr bwMode="auto">
          <a:xfrm>
            <a:off x="7429520" y="285728"/>
            <a:ext cx="1500166" cy="1185858"/>
          </a:xfrm>
          <a:prstGeom prst="rect">
            <a:avLst/>
          </a:prstGeom>
          <a:noFill/>
        </p:spPr>
      </p:pic>
      <p:pic>
        <p:nvPicPr>
          <p:cNvPr id="29698" name="Picture 2" descr="http://www.kizilay.org.tr/kurumsal/sresimler/1230851925bz4zpny8.jpg"/>
          <p:cNvPicPr>
            <a:picLocks noChangeAspect="1" noChangeArrowheads="1"/>
          </p:cNvPicPr>
          <p:nvPr/>
        </p:nvPicPr>
        <p:blipFill>
          <a:blip r:embed="rId3"/>
          <a:srcRect/>
          <a:stretch>
            <a:fillRect/>
          </a:stretch>
        </p:blipFill>
        <p:spPr bwMode="auto">
          <a:xfrm>
            <a:off x="1857356" y="1571612"/>
            <a:ext cx="5500726" cy="457203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rgbClr val="FF0000"/>
                </a:solidFill>
              </a:rPr>
              <a:t>KIZILAY YARDIMLARI</a:t>
            </a:r>
            <a:endParaRPr lang="tr-TR" dirty="0"/>
          </a:p>
        </p:txBody>
      </p:sp>
      <p:sp>
        <p:nvSpPr>
          <p:cNvPr id="3" name="1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1 Başlık"/>
          <p:cNvSpPr txBox="1">
            <a:spLocks/>
          </p:cNvSpPr>
          <p:nvPr/>
        </p:nvSpPr>
        <p:spPr>
          <a:xfrm>
            <a:off x="457200" y="274638"/>
            <a:ext cx="8229600" cy="1143000"/>
          </a:xfrm>
          <a:prstGeom prst="rect">
            <a:avLst/>
          </a:prstGeom>
        </p:spPr>
        <p:txBody>
          <a:bodyPr vert="horz" lIns="91440" tIns="45720" rIns="91440" bIns="45720" rtlCol="0" anchor="ctr">
            <a:normAutofit fontScale="67500" lnSpcReduction="20000"/>
          </a:bodyPr>
          <a:lstStyle/>
          <a:p>
            <a:pPr lvl="0" algn="ctr">
              <a:spcBef>
                <a:spcPct val="0"/>
              </a:spcBef>
            </a:pPr>
            <a:r>
              <a:rPr kumimoji="0" lang="tr-TR" sz="4400" b="1" i="0" u="none" strike="noStrike" kern="1200" cap="none" spc="0" normalizeH="0" baseline="0" noProof="0" dirty="0" smtClean="0">
                <a:ln>
                  <a:noFill/>
                </a:ln>
                <a:solidFill>
                  <a:srgbClr val="FF0000"/>
                </a:solidFill>
                <a:effectLst/>
                <a:uLnTx/>
                <a:uFillTx/>
                <a:latin typeface="+mj-lt"/>
                <a:ea typeface="+mj-ea"/>
                <a:cs typeface="+mj-cs"/>
              </a:rPr>
              <a:t/>
            </a:r>
            <a:br>
              <a:rPr kumimoji="0" lang="tr-TR" sz="4400" b="1" i="0" u="none" strike="noStrike" kern="1200" cap="none" spc="0" normalizeH="0" baseline="0" noProof="0" dirty="0" smtClean="0">
                <a:ln>
                  <a:noFill/>
                </a:ln>
                <a:solidFill>
                  <a:srgbClr val="FF0000"/>
                </a:solidFill>
                <a:effectLst/>
                <a:uLnTx/>
                <a:uFillTx/>
                <a:latin typeface="+mj-lt"/>
                <a:ea typeface="+mj-ea"/>
                <a:cs typeface="+mj-cs"/>
              </a:rPr>
            </a:br>
            <a:r>
              <a:rPr lang="tr-TR" sz="2800" b="1" dirty="0" smtClean="0">
                <a:solidFill>
                  <a:srgbClr val="FF0000"/>
                </a:solidFill>
              </a:rPr>
              <a:t> </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
            </a:r>
            <a:br>
              <a:rPr kumimoji="0" lang="tr-TR" sz="4400" b="0" i="0" u="none" strike="noStrike" kern="1200" cap="none" spc="0" normalizeH="0" baseline="0" noProof="0" dirty="0" smtClean="0">
                <a:ln>
                  <a:noFill/>
                </a:ln>
                <a:solidFill>
                  <a:schemeClr val="tx1"/>
                </a:solidFill>
                <a:effectLst/>
                <a:uLnTx/>
                <a:uFillTx/>
                <a:latin typeface="+mj-lt"/>
                <a:ea typeface="+mj-ea"/>
                <a:cs typeface="+mj-cs"/>
              </a:rPr>
            </a:b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5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1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2" descr="http://www.kalem.biz/images/K%C4%B1z%C4%B1lay%20Ha_5_207.gif"/>
          <p:cNvPicPr>
            <a:picLocks noChangeAspect="1" noChangeArrowheads="1"/>
          </p:cNvPicPr>
          <p:nvPr/>
        </p:nvPicPr>
        <p:blipFill>
          <a:blip r:embed="rId2"/>
          <a:srcRect/>
          <a:stretch>
            <a:fillRect/>
          </a:stretch>
        </p:blipFill>
        <p:spPr bwMode="auto">
          <a:xfrm>
            <a:off x="0" y="285728"/>
            <a:ext cx="1500166" cy="1185858"/>
          </a:xfrm>
          <a:prstGeom prst="rect">
            <a:avLst/>
          </a:prstGeom>
          <a:noFill/>
        </p:spPr>
      </p:pic>
      <p:pic>
        <p:nvPicPr>
          <p:cNvPr id="8" name="Picture 2" descr="http://www.kalem.biz/images/K%C4%B1z%C4%B1lay%20Ha_5_207.gif"/>
          <p:cNvPicPr>
            <a:picLocks noChangeAspect="1" noChangeArrowheads="1"/>
          </p:cNvPicPr>
          <p:nvPr/>
        </p:nvPicPr>
        <p:blipFill>
          <a:blip r:embed="rId2"/>
          <a:srcRect/>
          <a:stretch>
            <a:fillRect/>
          </a:stretch>
        </p:blipFill>
        <p:spPr bwMode="auto">
          <a:xfrm>
            <a:off x="7429520" y="285728"/>
            <a:ext cx="1500166" cy="1185858"/>
          </a:xfrm>
          <a:prstGeom prst="rect">
            <a:avLst/>
          </a:prstGeom>
          <a:noFill/>
        </p:spPr>
      </p:pic>
      <p:pic>
        <p:nvPicPr>
          <p:cNvPr id="28674" name="Picture 2" descr="http://www.kizilay.org.tr/kurumsal/sresimler/1225291669kmh72744.jpg"/>
          <p:cNvPicPr>
            <a:picLocks noChangeAspect="1" noChangeArrowheads="1"/>
          </p:cNvPicPr>
          <p:nvPr/>
        </p:nvPicPr>
        <p:blipFill>
          <a:blip r:embed="rId3"/>
          <a:srcRect/>
          <a:stretch>
            <a:fillRect/>
          </a:stretch>
        </p:blipFill>
        <p:spPr bwMode="auto">
          <a:xfrm>
            <a:off x="2000232" y="1714488"/>
            <a:ext cx="5143536" cy="371477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www.kalem.biz/images/K%C4%B1z%C4%B1lay%20Ha_5_207.gif"/>
          <p:cNvPicPr>
            <a:picLocks noChangeAspect="1" noChangeArrowheads="1"/>
          </p:cNvPicPr>
          <p:nvPr/>
        </p:nvPicPr>
        <p:blipFill>
          <a:blip r:embed="rId2">
            <a:lum bright="40000"/>
          </a:blip>
          <a:srcRect/>
          <a:stretch>
            <a:fillRect/>
          </a:stretch>
        </p:blipFill>
        <p:spPr bwMode="auto">
          <a:xfrm>
            <a:off x="2928926" y="2000240"/>
            <a:ext cx="3000396"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Başlık"/>
          <p:cNvSpPr>
            <a:spLocks noGrp="1"/>
          </p:cNvSpPr>
          <p:nvPr>
            <p:ph type="title"/>
          </p:nvPr>
        </p:nvSpPr>
        <p:spPr>
          <a:xfrm>
            <a:off x="457200" y="274638"/>
            <a:ext cx="8229600" cy="6011882"/>
          </a:xfrm>
        </p:spPr>
        <p:txBody>
          <a:bodyPr>
            <a:normAutofit/>
          </a:bodyPr>
          <a:lstStyle/>
          <a:p>
            <a:r>
              <a:rPr lang="tr-TR" sz="7200" b="1" dirty="0" smtClean="0">
                <a:solidFill>
                  <a:srgbClr val="0000FF"/>
                </a:solidFill>
              </a:rPr>
              <a:t>TEŞEKKÜRLER</a:t>
            </a:r>
            <a:r>
              <a:rPr lang="tr-TR" sz="7200" b="1" dirty="0" smtClean="0">
                <a:solidFill>
                  <a:srgbClr val="0000FF"/>
                </a:solidFill>
              </a:rPr>
              <a:t>..</a:t>
            </a:r>
            <a:endParaRPr lang="tr-TR" sz="7200" b="1" dirty="0">
              <a:solidFill>
                <a:srgbClr val="0000FF"/>
              </a:solidFill>
            </a:endParaRPr>
          </a:p>
        </p:txBody>
      </p:sp>
      <p:sp>
        <p:nvSpPr>
          <p:cNvPr id="4" name="1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1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1 Başlık"/>
          <p:cNvSpPr txBox="1">
            <a:spLocks/>
          </p:cNvSpPr>
          <p:nvPr/>
        </p:nvSpPr>
        <p:spPr>
          <a:xfrm>
            <a:off x="457200" y="274638"/>
            <a:ext cx="8229600" cy="1143000"/>
          </a:xfrm>
          <a:prstGeom prst="rect">
            <a:avLst/>
          </a:prstGeom>
        </p:spPr>
        <p:txBody>
          <a:bodyPr vert="horz" lIns="91440" tIns="45720" rIns="91440" bIns="45720" rtlCol="0" anchor="ctr">
            <a:normAutofit fontScale="67500" lnSpcReduction="20000"/>
          </a:bodyPr>
          <a:lstStyle/>
          <a:p>
            <a:pPr lvl="0" algn="ctr">
              <a:spcBef>
                <a:spcPct val="0"/>
              </a:spcBef>
            </a:pPr>
            <a:r>
              <a:rPr kumimoji="0" lang="tr-TR" sz="4400" b="1" i="0" u="none" strike="noStrike" kern="1200" cap="none" spc="0" normalizeH="0" baseline="0" noProof="0" dirty="0" smtClean="0">
                <a:ln>
                  <a:noFill/>
                </a:ln>
                <a:solidFill>
                  <a:srgbClr val="FF0000"/>
                </a:solidFill>
                <a:effectLst/>
                <a:uLnTx/>
                <a:uFillTx/>
                <a:latin typeface="+mj-lt"/>
                <a:ea typeface="+mj-ea"/>
                <a:cs typeface="+mj-cs"/>
              </a:rPr>
              <a:t/>
            </a:r>
            <a:br>
              <a:rPr kumimoji="0" lang="tr-TR" sz="4400" b="1" i="0" u="none" strike="noStrike" kern="1200" cap="none" spc="0" normalizeH="0" baseline="0" noProof="0" dirty="0" smtClean="0">
                <a:ln>
                  <a:noFill/>
                </a:ln>
                <a:solidFill>
                  <a:srgbClr val="FF0000"/>
                </a:solidFill>
                <a:effectLst/>
                <a:uLnTx/>
                <a:uFillTx/>
                <a:latin typeface="+mj-lt"/>
                <a:ea typeface="+mj-ea"/>
                <a:cs typeface="+mj-cs"/>
              </a:rPr>
            </a:br>
            <a:r>
              <a:rPr lang="tr-TR" sz="2800" b="1" dirty="0" smtClean="0">
                <a:solidFill>
                  <a:srgbClr val="FF0000"/>
                </a:solidFill>
              </a:rPr>
              <a:t> </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
            </a:r>
            <a:br>
              <a:rPr kumimoji="0" lang="tr-TR" sz="4400" b="0" i="0" u="none" strike="noStrike" kern="1200" cap="none" spc="0" normalizeH="0" baseline="0" noProof="0" dirty="0" smtClean="0">
                <a:ln>
                  <a:noFill/>
                </a:ln>
                <a:solidFill>
                  <a:schemeClr val="tx1"/>
                </a:solidFill>
                <a:effectLst/>
                <a:uLnTx/>
                <a:uFillTx/>
                <a:latin typeface="+mj-lt"/>
                <a:ea typeface="+mj-ea"/>
                <a:cs typeface="+mj-cs"/>
              </a:rPr>
            </a:b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5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1 Başlık"/>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9" name="Picture 2" descr="http://www.kalem.biz/images/K%C4%B1z%C4%B1lay%20Ha_5_207.gif"/>
          <p:cNvPicPr>
            <a:picLocks noChangeAspect="1" noChangeArrowheads="1"/>
          </p:cNvPicPr>
          <p:nvPr/>
        </p:nvPicPr>
        <p:blipFill>
          <a:blip r:embed="rId2"/>
          <a:srcRect/>
          <a:stretch>
            <a:fillRect/>
          </a:stretch>
        </p:blipFill>
        <p:spPr bwMode="auto">
          <a:xfrm>
            <a:off x="0" y="285728"/>
            <a:ext cx="1500166" cy="1185858"/>
          </a:xfrm>
          <a:prstGeom prst="rect">
            <a:avLst/>
          </a:prstGeom>
          <a:noFill/>
        </p:spPr>
      </p:pic>
      <p:pic>
        <p:nvPicPr>
          <p:cNvPr id="10" name="Picture 2" descr="http://www.kalem.biz/images/K%C4%B1z%C4%B1lay%20Ha_5_207.gif"/>
          <p:cNvPicPr>
            <a:picLocks noChangeAspect="1" noChangeArrowheads="1"/>
          </p:cNvPicPr>
          <p:nvPr/>
        </p:nvPicPr>
        <p:blipFill>
          <a:blip r:embed="rId2"/>
          <a:srcRect/>
          <a:stretch>
            <a:fillRect/>
          </a:stretch>
        </p:blipFill>
        <p:spPr bwMode="auto">
          <a:xfrm>
            <a:off x="7429520" y="285728"/>
            <a:ext cx="1500166" cy="1185858"/>
          </a:xfrm>
          <a:prstGeom prst="rect">
            <a:avLst/>
          </a:prstGeom>
          <a:noFill/>
        </p:spPr>
      </p:pic>
      <p:pic>
        <p:nvPicPr>
          <p:cNvPr id="12" name="Picture 2" descr="http://www.kalem.biz/images/K%C4%B1z%C4%B1lay%20Ha_5_207.gif"/>
          <p:cNvPicPr>
            <a:picLocks noChangeAspect="1" noChangeArrowheads="1"/>
          </p:cNvPicPr>
          <p:nvPr/>
        </p:nvPicPr>
        <p:blipFill>
          <a:blip r:embed="rId2"/>
          <a:srcRect/>
          <a:stretch>
            <a:fillRect/>
          </a:stretch>
        </p:blipFill>
        <p:spPr bwMode="auto">
          <a:xfrm>
            <a:off x="7643834" y="5357826"/>
            <a:ext cx="1500166" cy="1185858"/>
          </a:xfrm>
          <a:prstGeom prst="rect">
            <a:avLst/>
          </a:prstGeom>
          <a:noFill/>
        </p:spPr>
      </p:pic>
      <p:pic>
        <p:nvPicPr>
          <p:cNvPr id="13" name="Picture 2" descr="http://www.kalem.biz/images/K%C4%B1z%C4%B1lay%20Ha_5_207.gif"/>
          <p:cNvPicPr>
            <a:picLocks noChangeAspect="1" noChangeArrowheads="1"/>
          </p:cNvPicPr>
          <p:nvPr/>
        </p:nvPicPr>
        <p:blipFill>
          <a:blip r:embed="rId2"/>
          <a:srcRect/>
          <a:stretch>
            <a:fillRect/>
          </a:stretch>
        </p:blipFill>
        <p:spPr bwMode="auto">
          <a:xfrm>
            <a:off x="0" y="5286388"/>
            <a:ext cx="1500166" cy="118585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p:txBody>
          <a:bodyPr/>
          <a:lstStyle/>
          <a:p>
            <a:pPr eaLnBrk="1" hangingPunct="1"/>
            <a:r>
              <a:rPr lang="tr-TR" altLang="tr-TR" b="1" smtClean="0"/>
              <a:t>TARİHÇE</a:t>
            </a:r>
          </a:p>
        </p:txBody>
      </p:sp>
      <p:pic>
        <p:nvPicPr>
          <p:cNvPr id="5" name="4 İçerik Yer Tutucusu" descr="HAC istanbul genel merkezi_1915.jpg"/>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77935" y="2089968"/>
            <a:ext cx="4046174" cy="2919534"/>
          </a:xfrm>
        </p:spPr>
      </p:pic>
      <p:sp>
        <p:nvSpPr>
          <p:cNvPr id="23557" name="5 Dikdörtgen"/>
          <p:cNvSpPr>
            <a:spLocks noChangeArrowheads="1"/>
          </p:cNvSpPr>
          <p:nvPr/>
        </p:nvSpPr>
        <p:spPr bwMode="auto">
          <a:xfrm>
            <a:off x="665681" y="2902744"/>
            <a:ext cx="2804870"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30000"/>
              </a:lnSpc>
              <a:spcBef>
                <a:spcPct val="0"/>
              </a:spcBef>
              <a:buFontTx/>
              <a:buNone/>
            </a:pPr>
            <a:r>
              <a:rPr lang="tr-TR" altLang="tr-TR" sz="2400" b="1" u="sng">
                <a:solidFill>
                  <a:srgbClr val="FF0000"/>
                </a:solidFill>
              </a:rPr>
              <a:t>1868</a:t>
            </a:r>
            <a:r>
              <a:rPr lang="tr-TR" altLang="tr-TR" sz="2400">
                <a:solidFill>
                  <a:srgbClr val="FF0000"/>
                </a:solidFill>
              </a:rPr>
              <a:t> </a:t>
            </a:r>
            <a:r>
              <a:rPr lang="tr-TR" altLang="tr-TR" sz="2400"/>
              <a:t>yılında kuruldu.</a:t>
            </a:r>
          </a:p>
        </p:txBody>
      </p:sp>
    </p:spTree>
    <p:extLst>
      <p:ext uri="{BB962C8B-B14F-4D97-AF65-F5344CB8AC3E}">
        <p14:creationId xmlns:p14="http://schemas.microsoft.com/office/powerpoint/2010/main" val="1519223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p:txBody>
          <a:bodyPr/>
          <a:lstStyle/>
          <a:p>
            <a:pPr eaLnBrk="1" hangingPunct="1"/>
            <a:r>
              <a:rPr lang="tr-TR" altLang="tr-TR" b="1" smtClean="0"/>
              <a:t>TARİHÇE</a:t>
            </a:r>
          </a:p>
        </p:txBody>
      </p:sp>
      <p:sp>
        <p:nvSpPr>
          <p:cNvPr id="25603" name="2 İçerik Yer Tutucusu"/>
          <p:cNvSpPr>
            <a:spLocks noGrp="1"/>
          </p:cNvSpPr>
          <p:nvPr>
            <p:ph idx="1"/>
          </p:nvPr>
        </p:nvSpPr>
        <p:spPr>
          <a:xfrm>
            <a:off x="791767" y="2090738"/>
            <a:ext cx="4479131" cy="3094435"/>
          </a:xfrm>
        </p:spPr>
        <p:txBody>
          <a:bodyPr/>
          <a:lstStyle/>
          <a:p>
            <a:pPr eaLnBrk="1" hangingPunct="1">
              <a:lnSpc>
                <a:spcPct val="114000"/>
              </a:lnSpc>
              <a:buFontTx/>
              <a:buNone/>
            </a:pPr>
            <a:r>
              <a:rPr lang="tr-TR" altLang="tr-TR" b="1" u="sng" smtClean="0">
                <a:solidFill>
                  <a:srgbClr val="FF0000"/>
                </a:solidFill>
                <a:latin typeface="Arial" panose="020B0604020202020204" pitchFamily="34" charset="0"/>
                <a:cs typeface="Arial" panose="020B0604020202020204" pitchFamily="34" charset="0"/>
              </a:rPr>
              <a:t>1935</a:t>
            </a:r>
            <a:r>
              <a:rPr lang="tr-TR" altLang="tr-TR" smtClean="0">
                <a:latin typeface="Arial" panose="020B0604020202020204" pitchFamily="34" charset="0"/>
                <a:cs typeface="Arial" panose="020B0604020202020204" pitchFamily="34" charset="0"/>
              </a:rPr>
              <a:t> yılında Ulu Önder </a:t>
            </a:r>
          </a:p>
          <a:p>
            <a:pPr eaLnBrk="1" hangingPunct="1">
              <a:lnSpc>
                <a:spcPct val="114000"/>
              </a:lnSpc>
              <a:buFontTx/>
              <a:buNone/>
            </a:pPr>
            <a:r>
              <a:rPr lang="tr-TR" altLang="tr-TR" smtClean="0">
                <a:latin typeface="Arial" panose="020B0604020202020204" pitchFamily="34" charset="0"/>
                <a:cs typeface="Arial" panose="020B0604020202020204" pitchFamily="34" charset="0"/>
              </a:rPr>
              <a:t>Mustafa  Kemal Atatürk </a:t>
            </a:r>
          </a:p>
          <a:p>
            <a:pPr eaLnBrk="1" hangingPunct="1">
              <a:lnSpc>
                <a:spcPct val="114000"/>
              </a:lnSpc>
              <a:buFontTx/>
              <a:buNone/>
            </a:pPr>
            <a:r>
              <a:rPr lang="tr-TR" altLang="tr-TR" smtClean="0">
                <a:latin typeface="Arial" panose="020B0604020202020204" pitchFamily="34" charset="0"/>
                <a:cs typeface="Arial" panose="020B0604020202020204" pitchFamily="34" charset="0"/>
              </a:rPr>
              <a:t>derneğe </a:t>
            </a:r>
            <a:r>
              <a:rPr lang="tr-TR" altLang="tr-TR" b="1" smtClean="0">
                <a:solidFill>
                  <a:srgbClr val="FF0000"/>
                </a:solidFill>
                <a:latin typeface="Arial" panose="020B0604020202020204" pitchFamily="34" charset="0"/>
                <a:cs typeface="Arial" panose="020B0604020202020204" pitchFamily="34" charset="0"/>
              </a:rPr>
              <a:t>KIZILAY</a:t>
            </a:r>
            <a:r>
              <a:rPr lang="tr-TR" altLang="tr-TR" smtClean="0">
                <a:latin typeface="Arial" panose="020B0604020202020204" pitchFamily="34" charset="0"/>
                <a:cs typeface="Arial" panose="020B0604020202020204" pitchFamily="34" charset="0"/>
              </a:rPr>
              <a:t> ismini verdi.</a:t>
            </a:r>
          </a:p>
        </p:txBody>
      </p:sp>
      <p:pic>
        <p:nvPicPr>
          <p:cNvPr id="25604" name="Picture 17" descr="650595970000016@web518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8319" y="1966913"/>
            <a:ext cx="2303860" cy="321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2399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title"/>
          </p:nvPr>
        </p:nvSpPr>
        <p:spPr/>
        <p:txBody>
          <a:bodyPr/>
          <a:lstStyle/>
          <a:p>
            <a:pPr eaLnBrk="1" hangingPunct="1"/>
            <a:r>
              <a:rPr lang="tr-TR" altLang="tr-TR" b="1" smtClean="0"/>
              <a:t>TARİHÇE</a:t>
            </a:r>
          </a:p>
        </p:txBody>
      </p:sp>
      <p:sp>
        <p:nvSpPr>
          <p:cNvPr id="27651" name="2 İçerik Yer Tutucusu"/>
          <p:cNvSpPr>
            <a:spLocks noGrp="1"/>
          </p:cNvSpPr>
          <p:nvPr>
            <p:ph idx="1"/>
          </p:nvPr>
        </p:nvSpPr>
        <p:spPr>
          <a:xfrm>
            <a:off x="1439466" y="4023122"/>
            <a:ext cx="6172200" cy="813197"/>
          </a:xfrm>
        </p:spPr>
        <p:txBody>
          <a:bodyPr>
            <a:normAutofit fontScale="77500" lnSpcReduction="20000"/>
          </a:bodyPr>
          <a:lstStyle/>
          <a:p>
            <a:pPr marL="0" indent="0" algn="ctr">
              <a:buNone/>
            </a:pPr>
            <a:r>
              <a:rPr lang="tr-TR" altLang="tr-TR" smtClean="0">
                <a:latin typeface="Arial" panose="020B0604020202020204" pitchFamily="34" charset="0"/>
                <a:cs typeface="Arial" panose="020B0604020202020204" pitchFamily="34" charset="0"/>
              </a:rPr>
              <a:t>Kızılay, 1868’den bu güne birçok savaş ve afette binlerce insana yardım etmiştir. </a:t>
            </a:r>
          </a:p>
        </p:txBody>
      </p:sp>
      <p:pic>
        <p:nvPicPr>
          <p:cNvPr id="27653" name="5 Resim" descr="1920erzurum asker hastanesi_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7288" y="1982392"/>
            <a:ext cx="2274094" cy="162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6 Resim" descr="Yaralı askerlerin naklinde kullanılan Hilal-i ahmer vapuru.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1148" y="1982392"/>
            <a:ext cx="2153840" cy="162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7 Resim" descr="çay hane.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3088" y="1982392"/>
            <a:ext cx="2303860" cy="162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4530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SEL OLDUĞUNDA</a:t>
            </a:r>
            <a:endParaRPr lang="tr-TR" b="1" dirty="0">
              <a:solidFill>
                <a:srgbClr val="FF0000"/>
              </a:solidFill>
            </a:endParaRPr>
          </a:p>
        </p:txBody>
      </p:sp>
      <p:pic>
        <p:nvPicPr>
          <p:cNvPr id="3" name="Picture 2" descr="http://www.tekilhaber.com/image/haber/2008/10/15/Resim_1224060693.jpg"/>
          <p:cNvPicPr>
            <a:picLocks noChangeAspect="1" noChangeArrowheads="1"/>
          </p:cNvPicPr>
          <p:nvPr/>
        </p:nvPicPr>
        <p:blipFill>
          <a:blip r:embed="rId2"/>
          <a:srcRect/>
          <a:stretch>
            <a:fillRect/>
          </a:stretch>
        </p:blipFill>
        <p:spPr bwMode="auto">
          <a:xfrm>
            <a:off x="1357290" y="1428736"/>
            <a:ext cx="6429375" cy="481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ÇIĞ OLDUĞUNDA</a:t>
            </a:r>
            <a:endParaRPr lang="tr-TR" b="1" dirty="0">
              <a:solidFill>
                <a:srgbClr val="FF0000"/>
              </a:solidFill>
            </a:endParaRPr>
          </a:p>
        </p:txBody>
      </p:sp>
      <p:pic>
        <p:nvPicPr>
          <p:cNvPr id="3" name="Picture 2" descr="http://img1.loadtr.com/b-331680-%C3%A7%C4%B1%C4%9F_d%C3%BC%C5%9Fen_otob%C3%BCs.jpg"/>
          <p:cNvPicPr>
            <a:picLocks noChangeAspect="1" noChangeArrowheads="1"/>
          </p:cNvPicPr>
          <p:nvPr/>
        </p:nvPicPr>
        <p:blipFill>
          <a:blip r:embed="rId2"/>
          <a:srcRect/>
          <a:stretch>
            <a:fillRect/>
          </a:stretch>
        </p:blipFill>
        <p:spPr bwMode="auto">
          <a:xfrm>
            <a:off x="1857356" y="1571612"/>
            <a:ext cx="5572125"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TSUNAMİ OLDUĞUNDA</a:t>
            </a:r>
            <a:endParaRPr lang="tr-TR" b="1" dirty="0">
              <a:solidFill>
                <a:srgbClr val="FF0000"/>
              </a:solidFill>
            </a:endParaRPr>
          </a:p>
        </p:txBody>
      </p:sp>
      <p:pic>
        <p:nvPicPr>
          <p:cNvPr id="3" name="Picture 2" descr="http://livesaildie.com/files/2007/04/tsunami-wave.jpg"/>
          <p:cNvPicPr>
            <a:picLocks noChangeAspect="1" noChangeArrowheads="1"/>
          </p:cNvPicPr>
          <p:nvPr/>
        </p:nvPicPr>
        <p:blipFill>
          <a:blip r:embed="rId2"/>
          <a:srcRect/>
          <a:stretch>
            <a:fillRect/>
          </a:stretch>
        </p:blipFill>
        <p:spPr bwMode="auto">
          <a:xfrm>
            <a:off x="1357290" y="1643050"/>
            <a:ext cx="6643688" cy="435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HEYELAN OLDUĞUNDA</a:t>
            </a:r>
            <a:endParaRPr lang="tr-TR" b="1" dirty="0">
              <a:solidFill>
                <a:srgbClr val="FF0000"/>
              </a:solidFill>
            </a:endParaRPr>
          </a:p>
        </p:txBody>
      </p:sp>
      <p:pic>
        <p:nvPicPr>
          <p:cNvPr id="3" name="Picture 2" descr="http://www.klaskur.com/resimhaber/gorele_heyelan.jpg"/>
          <p:cNvPicPr>
            <a:picLocks noChangeAspect="1" noChangeArrowheads="1"/>
          </p:cNvPicPr>
          <p:nvPr/>
        </p:nvPicPr>
        <p:blipFill>
          <a:blip r:embed="rId2"/>
          <a:srcRect/>
          <a:stretch>
            <a:fillRect/>
          </a:stretch>
        </p:blipFill>
        <p:spPr bwMode="auto">
          <a:xfrm>
            <a:off x="1428728" y="1785926"/>
            <a:ext cx="657225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311</Words>
  <Application>Microsoft Office PowerPoint</Application>
  <PresentationFormat>Ekran Gösterisi (4:3)</PresentationFormat>
  <Paragraphs>59</Paragraphs>
  <Slides>29</Slides>
  <Notes>4</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29</vt:i4>
      </vt:variant>
    </vt:vector>
  </HeadingPairs>
  <TitlesOfParts>
    <vt:vector size="32" baseType="lpstr">
      <vt:lpstr>Arial</vt:lpstr>
      <vt:lpstr>Calibri</vt:lpstr>
      <vt:lpstr>Ofis Teması</vt:lpstr>
      <vt:lpstr>KIZILAY BAYRAĞI</vt:lpstr>
      <vt:lpstr>KIZILAYIN KURUCULARI</vt:lpstr>
      <vt:lpstr>TARİHÇE</vt:lpstr>
      <vt:lpstr>TARİHÇE</vt:lpstr>
      <vt:lpstr>TARİHÇE</vt:lpstr>
      <vt:lpstr>SEL OLDUĞUNDA</vt:lpstr>
      <vt:lpstr>ÇIĞ OLDUĞUNDA</vt:lpstr>
      <vt:lpstr>TSUNAMİ OLDUĞUNDA</vt:lpstr>
      <vt:lpstr>HEYELAN OLDUĞUNDA</vt:lpstr>
      <vt:lpstr>DEPREM OLDUĞUNDA</vt:lpstr>
      <vt:lpstr>       DOĞAL AFET  OLDUĞUNDA BİZE  KIZILAY  YARDIM EDER</vt:lpstr>
      <vt:lpstr>KIZILAY YARDIMLARI</vt:lpstr>
      <vt:lpstr>KIZILAY YARDIMLARI</vt:lpstr>
      <vt:lpstr> KIZILAY YARDIMLARI </vt:lpstr>
      <vt:lpstr>KIZILAY YARDIMLARI</vt:lpstr>
      <vt:lpstr> KIZILAY YARDIMLARI </vt:lpstr>
      <vt:lpstr> KIZILAY YARDIMLARI </vt:lpstr>
      <vt:lpstr> KIZILAY YARDIMLARI </vt:lpstr>
      <vt:lpstr>KIZILAY YARDIMLARI</vt:lpstr>
      <vt:lpstr>KIZILAY YARDIMLARI</vt:lpstr>
      <vt:lpstr>KIZILAY YARDIMLARI</vt:lpstr>
      <vt:lpstr>KIZILAY YARDIMLARI</vt:lpstr>
      <vt:lpstr>KIZILAY YARDIMLARI</vt:lpstr>
      <vt:lpstr> KIZILAY YARDIMLARI </vt:lpstr>
      <vt:lpstr>KIZILAY YARDIMLARI</vt:lpstr>
      <vt:lpstr>KIZILAY YARDIMLARI</vt:lpstr>
      <vt:lpstr>KIZILAY YARDIMLARI</vt:lpstr>
      <vt:lpstr>KIZILAY YARDIMLARI</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https://turkcehocasi.com/forum</dc:title>
  <dc:subject>https://turkcehocasi.com/forum</dc:subject>
  <dc:creator>https://turkcehocasi.com/forum</dc:creator>
  <cp:keywords>https://turkcehocasi.com/forum</cp:keywords>
  <cp:lastModifiedBy>White</cp:lastModifiedBy>
  <cp:revision>18</cp:revision>
  <dcterms:modified xsi:type="dcterms:W3CDTF">2022-07-27T05:51:09Z</dcterms:modified>
</cp:coreProperties>
</file>