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0" r:id="rId3"/>
    <p:sldId id="257" r:id="rId4"/>
    <p:sldId id="262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8" d="100"/>
          <a:sy n="158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8CCB-60D5-4364-AA7A-7C63D8900EF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C8AF-0D44-4DAF-B293-ACABD08C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9D5C-7180-4EB4-ABAC-B8291AE4A24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audio" Target="../media/audio2.wav"/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laytprogrami.com/" TargetMode="External"/><Relationship Id="rId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09878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9" y="2073080"/>
            <a:ext cx="2711839" cy="27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09878" cy="6858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5032257" cy="390449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10451" y="1143000"/>
            <a:ext cx="2310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Öğretmenim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Canım Benim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667776" y="2438400"/>
            <a:ext cx="3621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Kasım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Gününüz Kutlu Olsun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0" y="5374362"/>
            <a:ext cx="3886200" cy="1464588"/>
          </a:xfrm>
          <a:prstGeom prst="rect">
            <a:avLst/>
          </a:prstGeom>
        </p:spPr>
      </p:pic>
      <p:sp>
        <p:nvSpPr>
          <p:cNvPr id="5" name="Yuvarlatılmış Dikdörtgen 4">
            <a:hlinkClick r:id="" action="ppaction://hlinkshowjump?jump=nextslide"/>
          </p:cNvPr>
          <p:cNvSpPr/>
          <p:nvPr/>
        </p:nvSpPr>
        <p:spPr>
          <a:xfrm>
            <a:off x="7315200" y="6049504"/>
            <a:ext cx="1295400" cy="29339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 Gelin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endSnd/>
        </p:sndAc>
      </p:transition>
    </mc:Choice>
    <mc:Fallback xmlns="">
      <p:transition spd="slow" advClick="0" advTm="20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2.22222E-6 L 1.0125 -0.012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-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7705"/>
            <a:ext cx="9261237" cy="693570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619" y="5519200"/>
            <a:ext cx="3886200" cy="14645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0" y="-77705"/>
            <a:ext cx="9378472" cy="693570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9" y="1043197"/>
            <a:ext cx="1762785" cy="53649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48" y="720802"/>
            <a:ext cx="2991713" cy="400899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444" y="0"/>
            <a:ext cx="715030" cy="72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444" y="0"/>
            <a:ext cx="715030" cy="72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593" y="-17698"/>
            <a:ext cx="715030" cy="72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31" y="-29890"/>
            <a:ext cx="715030" cy="72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006" y="3638"/>
            <a:ext cx="715030" cy="72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267" y="-11602"/>
            <a:ext cx="715030" cy="720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3638"/>
            <a:ext cx="715030" cy="720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3638"/>
            <a:ext cx="715030" cy="720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-12192"/>
            <a:ext cx="715030" cy="72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-45130"/>
            <a:ext cx="715030" cy="7200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920" y="-33528"/>
            <a:ext cx="715030" cy="72000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-12782"/>
            <a:ext cx="715030" cy="720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27" y="4228"/>
            <a:ext cx="715030" cy="72000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333" y="-13372"/>
            <a:ext cx="715030" cy="72000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007" y="-15240"/>
            <a:ext cx="715030" cy="7200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85" y="-31365"/>
            <a:ext cx="715030" cy="7200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093" y="3048"/>
            <a:ext cx="715031" cy="72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17" y="-31709"/>
            <a:ext cx="715030" cy="7200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9" y="3048"/>
            <a:ext cx="715031" cy="720000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10" y="3638"/>
            <a:ext cx="715031" cy="7200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10" y="-50833"/>
            <a:ext cx="715030" cy="72000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02" y="-14650"/>
            <a:ext cx="715030" cy="72000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02" y="-15240"/>
            <a:ext cx="715030" cy="720000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1" cy="7200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0600"/>
            <a:ext cx="715030" cy="720000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90600"/>
            <a:ext cx="715031" cy="720000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90600"/>
            <a:ext cx="715031" cy="720000"/>
          </a:xfrm>
          <a:prstGeom prst="rect">
            <a:avLst/>
          </a:prstGeom>
        </p:spPr>
      </p:pic>
      <p:sp>
        <p:nvSpPr>
          <p:cNvPr id="56" name="Yuvarlatılmış Dikdörtgen 55"/>
          <p:cNvSpPr/>
          <p:nvPr/>
        </p:nvSpPr>
        <p:spPr>
          <a:xfrm>
            <a:off x="4460965" y="751200"/>
            <a:ext cx="1822323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Öğretmenim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Yuvarlatılmış Dikdörtgen 57"/>
          <p:cNvSpPr/>
          <p:nvPr/>
        </p:nvSpPr>
        <p:spPr>
          <a:xfrm>
            <a:off x="4460965" y="1448842"/>
            <a:ext cx="3653825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Canım benim, canım benim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Yuvarlatılmış Dikdörtgen 58"/>
          <p:cNvSpPr/>
          <p:nvPr/>
        </p:nvSpPr>
        <p:spPr>
          <a:xfrm>
            <a:off x="4461475" y="2148762"/>
            <a:ext cx="2434626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 ben pek çok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Yuvarlatılmış Dikdörtgen 59"/>
          <p:cNvSpPr/>
          <p:nvPr/>
        </p:nvSpPr>
        <p:spPr>
          <a:xfrm>
            <a:off x="4455650" y="2887362"/>
            <a:ext cx="2358425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 çok severim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Yuvarlatılmış Dikdörtgen 60"/>
          <p:cNvSpPr/>
          <p:nvPr/>
        </p:nvSpPr>
        <p:spPr>
          <a:xfrm>
            <a:off x="4455650" y="3631279"/>
            <a:ext cx="3355453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bir ana, sen bir baba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Yuvarlatılmış Dikdörtgen 61"/>
          <p:cNvSpPr/>
          <p:nvPr/>
        </p:nvSpPr>
        <p:spPr>
          <a:xfrm>
            <a:off x="4469884" y="4362753"/>
            <a:ext cx="3249278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şey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oldun artık bana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Yuvarlatılmış Dikdörtgen 62"/>
          <p:cNvSpPr/>
          <p:nvPr/>
        </p:nvSpPr>
        <p:spPr>
          <a:xfrm>
            <a:off x="4468114" y="5114188"/>
            <a:ext cx="3044228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Okut, öğret ve nihayet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Yuvarlatılmış Dikdörtgen 63"/>
          <p:cNvSpPr/>
          <p:nvPr/>
        </p:nvSpPr>
        <p:spPr>
          <a:xfrm>
            <a:off x="4455650" y="5852788"/>
            <a:ext cx="3263512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Yurda yarar bir insan et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30">
            <a:off x="7046702" y="4523168"/>
            <a:ext cx="894844" cy="752587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1402" flipV="1">
            <a:off x="4944751" y="4717714"/>
            <a:ext cx="854749" cy="640207"/>
          </a:xfrm>
          <a:prstGeom prst="rect">
            <a:avLst/>
          </a:prstGeom>
        </p:spPr>
      </p:pic>
      <p:pic>
        <p:nvPicPr>
          <p:cNvPr id="1026" name="Picture 2" descr="http://fc08.deviantart.net/fs70/f/2011/287/1/8/183085ba71598e5c9fb092a0eea505b4-d4c41hf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36" y="3585338"/>
            <a:ext cx="2625963" cy="30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Yuvarlatılmış Dikdörtgen 65">
            <a:hlinkClick r:id="" action="ppaction://hlinkshowjump?jump=nextslide"/>
          </p:cNvPr>
          <p:cNvSpPr/>
          <p:nvPr/>
        </p:nvSpPr>
        <p:spPr>
          <a:xfrm>
            <a:off x="8123934" y="6251494"/>
            <a:ext cx="837196" cy="4498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Çıkış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ogretmenim-canim-benim.wav"/>
          </p:stSnd>
        </p:sndAc>
      </p:transition>
    </mc:Choice>
    <mc:Fallback xmlns="">
      <p:transition spd="slow" advClick="0">
        <p:sndAc>
          <p:stSnd>
            <p:snd r:embed="rId43" name="ogretmenim-canim-beni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1.09549 0.00463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7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3.7037E-6 L 1.10382 0.00463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91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1.48148E-6 L 1.10243 0.00741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2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85185E-6 L 1.10365 0.00903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74" y="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7.40741E-7 L 1.1026 0.00417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2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778E-7 -4.44444E-6 L 1.09358 0.003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7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7.40741E-7 L 1.11302 0.00116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5E-6 7.40741E-7 L 1.10469 0.00417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4.44444E-6 L 1.11302 0.00649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5E-6 -3.33333E-6 L 1.10677 0.01019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30" y="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22222E-6 -3.7037E-6 L 1.10278 0.01111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2.5E-6 -2.96296E-6 L 1.11302 0.00672 " pathEditMode="relative" rAng="0" ptsTypes="AA">
                                      <p:cBhvr>
                                        <p:cTn id="28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3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3.88889E-6 7.40741E-7 L 1.10799 0.00417 " pathEditMode="relative" rAng="0" ptsTypes="AA">
                                      <p:cBhvr>
                                        <p:cTn id="30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99" y="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1.38889E-6 -2.96296E-6 L 1.10295 0.00371 " pathEditMode="relative" rAng="0" ptsTypes="AA">
                                      <p:cBhvr>
                                        <p:cTn id="32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4.16667E-6 -1.48148E-6 L 1.10885 0.00695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3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05556E-6 3.33333E-6 L 1.11024 0.00926 " pathEditMode="relative" rAng="0" ptsTypes="AA">
                                      <p:cBhvr>
                                        <p:cTn id="36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03" y="4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4.16667E-6 2.22222E-6 L 1.1026 0.01088 " pathEditMode="relative" rAng="0" ptsTypes="AA">
                                      <p:cBhvr>
                                        <p:cTn id="38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2" y="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2.77778E-6 3.33333E-6 L 1.12118 0.00625 " pathEditMode="relative" rAng="0" ptsTypes="AA">
                                      <p:cBhvr>
                                        <p:cTn id="40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9" y="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2.5E-6 2.22222E-6 L 1.10469 0.0044 " pathEditMode="relative" rAng="0" ptsTypes="AA">
                                      <p:cBhvr>
                                        <p:cTn id="42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-2.5E-6 7.40741E-7 L 1.11302 0.01065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5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2.5E-6 1.11111E-6 L 1.10469 0.00903 " pathEditMode="relative" rAng="0" ptsTypes="AA">
                                      <p:cBhvr>
                                        <p:cTn id="46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2.77778E-6 -1.48148E-6 L 1.1066 0.00695 " pathEditMode="relative" rAng="0" ptsTypes="AA">
                                      <p:cBhvr>
                                        <p:cTn id="48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30" y="3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2.77778E-6 -1.48148E-6 L 1.1066 0.00695 " pathEditMode="relative" rAng="0" ptsTypes="AA">
                                      <p:cBhvr>
                                        <p:cTn id="5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30" y="3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52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54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56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-1.85185E-6 L 0.00556 1.15857 " pathEditMode="relative" rAng="0" ptsTypes="AA">
                                      <p:cBhvr>
                                        <p:cTn id="58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79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60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62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64" dur="7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66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68" dur="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2.5E-6 -1.85185E-6 L 0.00556 1.15857 " pathEditMode="relative" rAng="0" ptsTypes="AA">
                                      <p:cBhvr>
                                        <p:cTn id="70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7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2.96296E-6 L 0.40573 0.01227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60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2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1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7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fill="hold" grpId="2" nodeType="withEffect">
                                  <p:stCondLst>
                                    <p:cond delay="2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fill="hold" grpId="2" nodeType="withEffect">
                                  <p:stCondLst>
                                    <p:cond delay="3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Motion origin="layout" path="M 1.11111E-6 -1.85185E-6 L -0.43681 -0.00185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-9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accel="50000" decel="50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Motion origin="layout" path="M 1.94444E-6 -1.85185E-6 L -0.44688 -0.2914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458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50000" decel="50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Motion origin="layout" path="M 0 -7.40741E-7 L -0.19497 -0.245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0"/>
            <a:ext cx="9309878" cy="6858000"/>
          </a:xfrm>
          <a:prstGeom prst="rect">
            <a:avLst/>
          </a:prstGeom>
        </p:spPr>
      </p:pic>
      <p:pic>
        <p:nvPicPr>
          <p:cNvPr id="3" name="Resim 2">
            <a:hlinkClick r:id="" action="ppaction://noaction">
              <a:snd r:embed="rId2" name="zil1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08795"/>
            <a:ext cx="2667000" cy="2667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92895" y="4592092"/>
            <a:ext cx="372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www.slaytprogrami.com</a:t>
            </a:r>
            <a:endParaRPr lang="tr-T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sndAc>
          <p:endSnd/>
        </p:sndAc>
      </p:transition>
    </mc:Choice>
    <mc:Fallback xmlns="">
      <p:transition spd="slow" advTm="10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  <p:tag name="ISPRING_RESOURCE_PATHS_HASH_PRESENTER" val="fdd3ab407197539c8086286849deccfc827e7c1"/>
</p:tagLst>
</file>

<file path=ppt/theme/theme1.xml><?xml version="1.0" encoding="utf-8"?>
<a:theme xmlns:a="http://schemas.openxmlformats.org/drawingml/2006/main" name="Blank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ogretmenler-gunu-slayt-programi</Template>
  <TotalTime>1</TotalTime>
  <Words>48</Words>
  <Application>Microsoft Office PowerPoint</Application>
  <PresentationFormat>Ekran Gösterisi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Medium Cond</vt:lpstr>
      <vt:lpstr>Times New Roman</vt:lpstr>
      <vt:lpstr>Blank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Öğretmenler Günü Slayt İndir</dc:title>
  <dc:subject>https://slaytprogrami.com/ogretmenler-gunu-slayt-indir/</dc:subject>
  <dc:creator>https://slaytprogrami.com/</dc:creator>
  <cp:keywords>öğretmenler günü</cp:keywords>
  <cp:lastModifiedBy>Ahmet Yılmaz</cp:lastModifiedBy>
  <cp:revision>1</cp:revision>
  <dcterms:created xsi:type="dcterms:W3CDTF">2020-11-23T12:07:27Z</dcterms:created>
  <dcterms:modified xsi:type="dcterms:W3CDTF">2020-11-23T12:09:02Z</dcterms:modified>
  <cp:contentStatus/>
</cp:coreProperties>
</file>