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5" d="100"/>
          <a:sy n="155" d="100"/>
        </p:scale>
        <p:origin x="1974"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95E112-82C2-4F19-84D2-99A415B45637}" type="datetimeFigureOut">
              <a:rPr lang="tr-TR" smtClean="0"/>
              <a:t>1.08.2022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DDEA66-6DAD-4615-977C-4BB4B1E7D6D3}" type="slidenum">
              <a:rPr lang="tr-TR" smtClean="0"/>
              <a:t>‹#›</a:t>
            </a:fld>
            <a:endParaRPr lang="tr-TR"/>
          </a:p>
        </p:txBody>
      </p:sp>
    </p:spTree>
    <p:extLst>
      <p:ext uri="{BB962C8B-B14F-4D97-AF65-F5344CB8AC3E}">
        <p14:creationId xmlns:p14="http://schemas.microsoft.com/office/powerpoint/2010/main" val="2088093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https://turkcehocasi.com/forum</a:t>
            </a:r>
            <a:endParaRPr lang="tr-TR" dirty="0"/>
          </a:p>
        </p:txBody>
      </p:sp>
      <p:sp>
        <p:nvSpPr>
          <p:cNvPr id="4" name="Slayt Numarası Yer Tutucusu 3"/>
          <p:cNvSpPr>
            <a:spLocks noGrp="1"/>
          </p:cNvSpPr>
          <p:nvPr>
            <p:ph type="sldNum" sz="quarter" idx="10"/>
          </p:nvPr>
        </p:nvSpPr>
        <p:spPr/>
        <p:txBody>
          <a:bodyPr/>
          <a:lstStyle/>
          <a:p>
            <a:fld id="{F2DDEA66-6DAD-4615-977C-4BB4B1E7D6D3}" type="slidenum">
              <a:rPr lang="tr-TR" smtClean="0"/>
              <a:t>1</a:t>
            </a:fld>
            <a:endParaRPr lang="tr-TR"/>
          </a:p>
        </p:txBody>
      </p:sp>
    </p:spTree>
    <p:extLst>
      <p:ext uri="{BB962C8B-B14F-4D97-AF65-F5344CB8AC3E}">
        <p14:creationId xmlns:p14="http://schemas.microsoft.com/office/powerpoint/2010/main" val="140764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https://turkcehocasi.com/forum</a:t>
            </a:r>
            <a:endParaRPr lang="tr-TR" dirty="0"/>
          </a:p>
        </p:txBody>
      </p:sp>
      <p:sp>
        <p:nvSpPr>
          <p:cNvPr id="4" name="Slayt Numarası Yer Tutucusu 3"/>
          <p:cNvSpPr>
            <a:spLocks noGrp="1"/>
          </p:cNvSpPr>
          <p:nvPr>
            <p:ph type="sldNum" sz="quarter" idx="10"/>
          </p:nvPr>
        </p:nvSpPr>
        <p:spPr/>
        <p:txBody>
          <a:bodyPr/>
          <a:lstStyle/>
          <a:p>
            <a:fld id="{F2DDEA66-6DAD-4615-977C-4BB4B1E7D6D3}" type="slidenum">
              <a:rPr lang="tr-TR" smtClean="0"/>
              <a:t>11</a:t>
            </a:fld>
            <a:endParaRPr lang="tr-TR"/>
          </a:p>
        </p:txBody>
      </p:sp>
    </p:spTree>
    <p:extLst>
      <p:ext uri="{BB962C8B-B14F-4D97-AF65-F5344CB8AC3E}">
        <p14:creationId xmlns:p14="http://schemas.microsoft.com/office/powerpoint/2010/main" val="2704075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tr-TR" smtClean="0"/>
              <a:t>Asıl başlık stili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pPr/>
              <a:t>1.08.2022</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Alt Başlık"/>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1.08.2022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1.08.2022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1.08.2022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3">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1.08.2022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7924800" y="6416675"/>
            <a:ext cx="762000" cy="365125"/>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1.08.2022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1.08.2022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1.08.2022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1.08.2022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1.08.2022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4" name="3 Metin Yer Tutucusu"/>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1.08.2022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9F75050-0E15-4C5B-92B0-66D068882F1F}" type="datetimeFigureOut">
              <a:rPr lang="tr-TR" smtClean="0"/>
              <a:pPr/>
              <a:t>1.08.2022</a:t>
            </a:fld>
            <a:endParaRPr lang="tr-TR"/>
          </a:p>
        </p:txBody>
      </p:sp>
      <p:sp>
        <p:nvSpPr>
          <p:cNvPr id="3" name="2 Altbilgi Yer Tutucusu"/>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tr-TR"/>
          </a:p>
        </p:txBody>
      </p:sp>
      <p:sp>
        <p:nvSpPr>
          <p:cNvPr id="23" name="22 Slayt Numarası Yer Tutucusu"/>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DEFA8C-F947-479F-BE07-76B6B3F80BF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pc\Desktop\Bulut'un\&#199;ANAKKALE%20&#304;&#199;&#304;NDE.mp3"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basakli.com/CanakkalePanoramasiSeyitOnbasi1.jpg"/>
          <p:cNvPicPr>
            <a:picLocks noChangeAspect="1" noChangeArrowheads="1"/>
          </p:cNvPicPr>
          <p:nvPr/>
        </p:nvPicPr>
        <p:blipFill>
          <a:blip r:embed="rId4" cstate="print"/>
          <a:srcRect/>
          <a:stretch>
            <a:fillRect/>
          </a:stretch>
        </p:blipFill>
        <p:spPr bwMode="auto">
          <a:xfrm>
            <a:off x="0" y="-1"/>
            <a:ext cx="9144000" cy="6858001"/>
          </a:xfrm>
          <a:prstGeom prst="rect">
            <a:avLst/>
          </a:prstGeom>
          <a:noFill/>
        </p:spPr>
      </p:pic>
      <p:sp>
        <p:nvSpPr>
          <p:cNvPr id="5" name="4 Metin kutusu"/>
          <p:cNvSpPr txBox="1"/>
          <p:nvPr/>
        </p:nvSpPr>
        <p:spPr>
          <a:xfrm>
            <a:off x="251520" y="0"/>
            <a:ext cx="8892480" cy="830997"/>
          </a:xfrm>
          <a:prstGeom prst="rect">
            <a:avLst/>
          </a:prstGeom>
          <a:noFill/>
          <a:ln>
            <a:noFill/>
          </a:ln>
        </p:spPr>
        <p:txBody>
          <a:bodyPr wrap="square" rtlCol="0">
            <a:spAutoFit/>
          </a:bodyPr>
          <a:lstStyle/>
          <a:p>
            <a:r>
              <a:rPr lang="tr-TR" sz="4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Black" panose="020B0A04020102020204" pitchFamily="34" charset="0"/>
              </a:rPr>
              <a:t>Çanakkale geçilmez</a:t>
            </a:r>
            <a:endParaRPr lang="tr-TR" sz="4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Black" panose="020B0A04020102020204" pitchFamily="34" charset="0"/>
            </a:endParaRPr>
          </a:p>
        </p:txBody>
      </p:sp>
      <p:pic>
        <p:nvPicPr>
          <p:cNvPr id="7" name="ÇANAKKALE İÇİNDE.mp3">
            <a:hlinkClick r:id="" action="ppaction://media"/>
          </p:cNvPr>
          <p:cNvPicPr>
            <a:picLocks noRot="1" noChangeAspect="1"/>
          </p:cNvPicPr>
          <p:nvPr>
            <a:audioFile r:link="rId1"/>
          </p:nvPr>
        </p:nvPicPr>
        <p:blipFill>
          <a:blip r:embed="rId5" cstate="print"/>
          <a:stretch>
            <a:fillRect/>
          </a:stretch>
        </p:blipFill>
        <p:spPr>
          <a:xfrm>
            <a:off x="8839200" y="6553200"/>
            <a:ext cx="304800" cy="3048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9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d çanakkale savaşında boğaz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54" name="Picture 6" descr="http://www.haberinmarkasi.com/images/upload/18-mart-%C3%A7anakkale-zafer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data:image/jpeg;base64,/9j/4AAQSkZJRgABAQAAAQABAAD/2wCEAAkGBxMTEhUUExMWFhQXGRsYGRcYGB4aGhwaGhwaHSAfGxsdHSogHxslHB0bITIhJSksLi4uHh8zODMsNygtLisBCgoKDg0OGxAQGzQkHyQsLywsLS0sLCwsLCwsLCwsLCwsLCwsLCwsLCwsLCwsLCwsLCwsLCwsLCwsLCwsLCwsLP/AABEIAK4BIgMBIgACEQEDEQH/xAAbAAACAgMBAAAAAAAAAAAAAAAEBQMGAQIHAP/EAEYQAAIBAwMCBAMFBQUGBAcBAAECEQMSIQAEMSJBBRNRYQYycSNCgZGhFFKxwdEzYnLh8AcWgpKTohVDU/FEVGODssLiJP/EABkBAQEBAQEBAAAAAAAAAAAAAAECAAMEBf/EAC4RAAICAAYBAwMEAQUAAAAAAAABAhEDEhMhMUFRBBRhIjLwcYGR8cEFUqGx4f/aAAwDAQACEQMRAD8AuVPcVUb5nBzkjnPuOCdHUfHKogGCQc49p7cYzpOd9uLh8+CQc4PUSPbQXiHj1WlUpotOpX3FTrFNWIhYKhmIBkmDAjAyTxrjm+T6WlKTrKWZvH3kC1R6jOfb21lPiN4+RPSbv9Tqp7L4lNXcJQrUK1Ku5hxK2LaGZSJW4gx7DnJjU+/+IWpeWD5lStVjy6CkSQcBnaOlSRiASYJ99Nt9laDUsrhuWD/xfc3HqQzwtvAntkZ7Z0VR8QrBiGtcdiBHP4nGq3R8eZqyruaD7arUjyyzrUpsVMWhwMNJGD3I9Rr3jvxedrUCeRUYWob7ygMzj5DkZETyDrK12Z4TlJRUFb/NmWxfFKkRYJ+pj8tDVtzuSTD2/RRj850v8K+JxX21WvRo1WakY8o23MYU4InEE9p6TA1D4P8AGH7TXWku2qDkM113l4OW6MZEZjQ83+4lYUlf0cc/AzetujE1Ij0UZ+uNFVfEagUQAxjqmRkekHUviG7SijVahtRBJMSc4AHqSSBqr0vjlcNU2tVKLA2vEyewHSFM/wCL+uo+pP7ghHVVxhsOm8U3A+VU/GT/ADGtP27clrro/ugCP5n9dMPCdwtelTrKtocTaQJHbMY7aVfE3j9PavSRqc3mWaQAqzE8GTmYxwc6nNipcmhGMpZVDc3rb+ux+YqJBgDGIx6xjQ/7duBgVHxHpOPUxp3V2KxKtgxB+vfVDq/F9NGIfb7lP8RAP5MB+hOuepjq7o6wWHibQiP6/iG6Ob2/DH/4xqTbfElZFgqGgnJJmM8++lW68fFOlSrNt9yEqzBNsD0kyfmGRqweF003FFKoHS4mGAkdoMYkGeNdYYuLtdHOeHFK3HYjb4iqEdMTJM29uwj+epaXjFQwJAP0mT3z2HtpL4L4pRr1qtOnStKHpuM3gG0kDsRgxnB0z8Z8QG1pio9B2Ba37NQYwTLSYC4jXR4jfBtGKllcd/AyHiR5J9cSO/YdOoa3iLcJaTHfVc2/xmlWQmz3FS0FjaqmPcweP19J1r4X8V0q9VKa7ZwXIBIIYLzk4GMe2uTnPyU/SyjbcePzyNdxvtwrST+FuP6/rrRvE6+TdHtAj6DE/r66PYAwM59z/PVZqfEu2uIWlWempAasvyAH73Bx9YmNdY4j7JWHn+2JZafj1Qchf1H89e/3hqRBtn1gj+elvhG5pbgMaQYhXslliTaGkZ47Qc40HX8Zoh2p0aVbckfM1KmrBfoSDPf0HuddViLsj27tpLdcjyl47VHNrfUR/DW//jzEQce4AP8AE6VbKulekXptKKCXFgWohCk2sgzOD3g6rlH4q2hHy10ETcVRh+SvP5flqs0fJMfTzk3UeOS8bffVTnzTz3QGfyGpqbVyZ88cjEEfhxqr+MeJ09qyeYKrXTa1NVsweOph1RmPQjTDwv4gWshqKlQLdZ1qJYxMrBiBkEdiB662ZN0TLCmoZ628lqG6buAPzP8AT3/TUNeqxfnp9hDfzxqqeOfF1KjU8t6NdioBuAUKZAbBLCYmPz1Cvx5tmKkpXpg9NxVSM/4Wnt2HfRnj5FemxnHMo7FrdmYg3gY/d4/GdF0tyMZJzzGkO/8AHKFGgtfL03KhSgmS0+pHYHBziOdC+G/GG2rMVAqhgrPBpgkhFJMWk5gcesacy8krAxJRzKLpFvTcL6/prV94BwD+Wqt4J8X0NzVFKmlQMylgWtgxk/Kx7aZeLb1KNJ6tRSVQTA5JJAAH1JGtmTJlgzjJQkt30E0t9Vk3Wkdsf563/anJwAT6emgPB/EKe4opWRYDSLTypBggx/qCNGT+mdKpkSi4tp9DYTr2sKTA417WJKPU2yme2T39ydVf4q2m4pbqnuNuGZzSAIVPMttHlm5YJtZQO3IbVvVu4IP/AL6qfi/i37P4p5kMyiilNwoMhGW4kewYhvwOuL3R9L0mbO632e3n4NfB/H6e63u1NZRSen5lMMplWaoLQpByoBLdzkxidDfClb9o8Ueq/ZarqD2iKaj8Fb9NHeMbzb77cbVNv11RVWpUqhCttJOpryQJMj8DjvGgaFIbDxSahtoVhUCuflC1CSoJPBVgAfTB4OpbPasrjJRWWThsv36/Uaf7SNoo2iEAdNYfL6Mjg/TKr+Q0TWqGr4O1SoSWO3LH3ZDh/qbQSfrob4v3C7qnT221qJWrPVDFabhgqoryXKyAoLDJ9NTfEviFHbbM7MVLqnkJTAC/dgKWJ7SA0DnOl8nCGZ4eHCvqzX80JfDDU8N3FJqhuoV0QlgMFTBkf36ZP4j/ABYt3wdUDvvmVpB3TEMDgqRiPbSnbilvvDkpLUHm0UpqARlKgECSeUcKVnjv21p8CblqNCsCLW88KwcQQRTGI7GdCVtJDjyUsOUpfetn877MsfxhsGq7WqqklltqAethkj3JEwPWNU7b/FVQbdtrXpBl8vy1MWMAFtW5TzBgzjjTv4x8VL7GqrKB1Uxgc9cx+n6axt/ijZ7jbKN1azIoDBlN0gRdTIB555BE51Ek0zngSrCWaOZZuuVsiy/DAX9loCm9yhAoMEZGDI7dU4Ouf/Ftf9patuVdfLpOlBB3YZkjPqSfofbTLY+PptNkKcN59S50WMKtTCsTxkC6BnOlHhWw8OO3mtWtrw4i6CD920R1DA5nnUPfY7+nhpzeJvzSpXe+/wDZ0X4W3XnbGi3cKFP+JOk/qJ1S/wDax823HtVz/wBL8tSfAHj9KhRelWcICQ6mCRJABGAfQGT66U/7QfFaO4rU/Ka4IjAmCBLEHEiTxzEcaG/pJwfTyh6zjbfctHhPjw3lc7Xybdv5BuVx1yLQDIMAQRGPfTLxCuvh/h8KxJppYhYCWdpgwPeT9AdReDVqG4r/ALbSqRbRNKrTKkEZDAzPYAjAMx7aqvxb8SUd3UoU1LDbq4ZnggmcEgHOFLcic8et3SOccHUxcqi0lvJeH/6DeCUzs9/twzK0hASDx5qRB9wxz+eutb9SaVQf3GEduDrkfxTstjTSmdnVvaTcLroESDxgzjH8tX/a/GG1qUbnrKj+Xc6tIgwJGRByYgczrR8D6yEsRRxEn448fBzv4c+IhttvVVFms7KUJHQABEtnMScd9X/wuhTagjUlCJVF5CcFiJaTMnMjPEapnwD4ZQ3FHc0qhUVCFCmJKDJuA9A8T+AOtvgLx1aJehUdVR2lXmVDcETxa0SDxI99ZcUdfVwjNzcE8ye/yq/wXap4aSrKGtuVlujIuUgEfSdUbwL4hfZzRq0wyBmlZKsDgGJwy44I78ga6L4hWCUajExajmT2hSdUn4Q8c2x237NuikIxt8wAqVPVEnAIMwPSI00jzenleHJyjmVrbvvc1229SnsK7UW6nrsFThqQqAAD/pq0EY9ONNPgjw6dncs9buTH92EA/C0/npNt/CkrLvDt58osnkgk9bJJZVu9ATE/vLqx/wCznfIdq1O4BkdiQcGGz/G4fhoVnfHcdKTju8yu/Fd/uJGrNt/FyFJAqsqsB38xVz+DtdPbPrr3xZ4Q1bcUFphfNdKnGA1nUMgRdyPy0XtqB3HjD1VM0qBAL/duFKAoPBNxn2g694z47tzv9oy1FNOneHcfL1yDLcECBPbWfAqT1IuHKhv/AA+RVS8b8zw/cUHIFWmgsu5db15DZvTI+hGrPRqBQkA2hEtEwALFiB21Uv8AaX4UqMN1RINOrFxGReRhp4hh39frq/7TaKadM3CDTTPr0jOq1XB+TljaTgpLZNt14exVfjaqW2yE/drACe0o5P4SBp74ZuVfbUKLIDTejSUiSMOiz35zzpB8eVEWklIMt5qXlQZIUIwkjkSWxo3Z7lE21HcM4FNKVIsAwm5EAsA/eLCAPr6auLUpW/AYkH7eGXy6Efw7uitHe7Zheq06tRZE5UWn8+k/UH10X8D7gpQq2mD5q5HoU4/7eNQfDuwLUK9SPtNxSrJSX2YEk+8uLR6wT30N8J+IUVp1KdSolOXWoC5gEBSCP8XGOfy1MNmrO+MlKGIo7u1f+Sw+APbut/ZC/aIBjGTUn8yJ1t8WtUrGjsgy+ZWYuxjCogJWfqwP/KNCeBb+kP2zdO4WnUrhULA9Vt7C1YktB49jpTQq7ffbyq9et5KQBTFyqSAYC3NgGBMerGONVe1eTnDDeq8R8RS353pL/sb/AOzHc9Fan3lagHsRaY+hC59xq5k65lst3S2niP2VW7bkWXyCIdQeVwbXjI99dAp+IUqihqdRXXi5TIuxIPvkY99aMqVHD/UMO8XUS2luNkrmBleNZ0s85fUa9p1Dw5RItQ9gCc9x66kG9bMCDEE4yBMAnuok4OM6SLRJGHSfS711GtBx3/U+3tppVydqHArqshUVR3CKqzHrbE899YffypVgpQ8q2Qe0EEEHST9kdvSc5JOiE2j+o9dP0jlfI08Pq0Kd3lUaVMsBdYqqTHAMAY9uNS19tQrEGrRo1CBALorGOwnmNLPIIA6hxn9depUrSDfkR+epaj0y0nd9lioUadNGCU6aAjIRAs/W0Z51B+0X/MQY9c6U1XeCLs57/wCehaTwZ7+szqVhPyc5K+Sw+QjggojKSJBUESpBEj1BAOk/jG3Lb6gRt3YqwV3emrUmSZuBzlQTkxED8ZKbqO2edGLvREZz7nW02XhvI7RLuqFGo01aC1G4DMoYxPEkzGhBtdoMDa0o9PKTt9ROh23GeWGfXGpdoXJj+P8AnoUKe4xcqpNhTUqJz5NH2Pkp24+7oBqVEE20KCknJ8mnn/t0zSmYzH5f5aHqbMTyNZzgjokz223Fiwioo7hEVQfqAAD+Ohafh+277bbj/wC0P4aY0tiCOdSrsB6n9Nc3jQLW3YPT2NAmfJ25MR/ZJx6caJr+CbYiRttv6/2anjU+22ag9tTVKKxCjPrOuUseNkt+GCeH+H0aIZqVKmhaASiBZHpjt7agp+C7YyTtqOCf/LXkjnjRNQkKfqNR0z3nULFtHF5k+QovKEGDPP4zOhU8KoNTVGo0yqHpUqIXHbWWeEwPcmdaUt4Iie/GrztmjGXQ1p7SmqoAoULgBRAA9gNDeI/DG03EGrSUt+8JRjPqUIJ/HUSb7AAE50Qu6cj5ONbNJcioTTtMlo+HUqFNadJAtMT0jjPJM5JOZJ0pT4Q2AWfJPsPNqR+HXxpjUd2GVH4nWLyR21OqCzxum9yMU0CCmFXy1FoXkWiMQe2NE38ewEDQ1Y5AHbWILRmOO8a2o2yMj7BvEPDNlUcvVoAviT1CYAAkSBwND1PDdqsint6Vr2khhdNuV+YnjnR+4oEn1/HQ26oBQIH/AHRq4SvlnoX21b/kjrjNwXP+I4jiI4Htpbv/AAulWe6pt0ZjEsCykyO5QieeTnTOjWkx1fn/AD1tWS5hx+JJ9vX212zutyE3F2tiN9hSZPLeiDTFtqSQq2yBaJBHJ4OZM68Ph7ZrkbZZ7XFmEfQsRqdnP3mGP9euo6m9Unn6R+Wtbl0Gaa2TaI28E2kR+y0f+ST+ZM6YUdqlNQlNFRJJhRGTGT6nSvcbhTEFsCPmjUdTxEdmP4kf01ag2S5Nrdjcv9f+Y/11jSBvEsnrP5j+mvadKRFooWy3T1V8tFAQfMCsycyPUmZMc/lojYV0f5aZLoACFsSY9FuKnOLefU6j8Uh64qUKjKrEM5E9LcSUHJIAj8eNa7v9mYXUi1KqnUrNhg0TDKciY+YHHfXooMwx2FapT8um9IUieJqhZBnnDYH8fY6Kq7jcUeqot1J2AUoRKiYE8CTOBwSAAcgapW/r1JPmli8xccg24j0ge39dMNj4oyFSapAgXIDjEQbGlbsTwMxB0UVnLNX8TsVC1Oqkm260CYmYm4EiP7sgMRxreh4tRMsGqWWy32YMMQSJMQB34Oku33G4JqfaeZSR8mwMag6clRMWGDJgdu+i/BvGDK06FNYabcshn1YliCQOZGdZxHOywVagWlIdajyA1hGJ7jtHAJJjB9I0Gu56PMSGghWS+mTBJF0g4E8CT20q3nidfbVHpUVRSCT1KCYgEFYINhyRPP4EBW/jHl1PPVAajL2+RWMMbAQem4A8ekRE6MpDmXPZb1XxRr0zUByr9M9iMDjvxomluGcF6ZR0UEMslOqJkE5gTkn0ONc78Y3NWvUNZijXATBHYcMP3hyfc6aeE7yjSQefQfzOb7vukyOkHAI5mZz2iZcdwzot4orUvKVA0wAyAFVbvbJyODBJInnQ+38SYW1JYUpsbpNq1OOomCEBIEic6rAIaqlTawEC3SWcqHJMqSJPGQIPv205etRrfYu9RXAtYEECqokkSsrz1SAGUA+hiXDyUsQsFHxRWpK9SoKQugwCQCJwzSefUccGNCU9+xImpRAkAlas5PAVbc3QSNKG8SNOq9MrWakyABARUSwgSCZiOYM8GfTRhoMyjcbOmFqHKliABTIItVGwHJjggGJnOoeGUsRjg7thAaUuJCkkNac4dRkLCmG9ImONRv4lUSTVVgoNilepSTwSyjAMgCBzM51W6viyksdxtFgEKYALlwQDcZk/KOk4+XRTV9nWF4ept2gdYUKsngMoJyHhp6eBnQ8JDqMc7Xxk1CRTqKIgh3UrcRNyqp5Ix376i/3mcm1HVmGPkMMWgqU5lYjkg541BQ8bdZp1Ka1FAQq9MXipPE8gMbTOeRoLxfx40/taQNNgTTcFc4ygyt2QS0cc+o0aMfBLxGWVqtdkBDR2YMiXD3IEgg+gIP10qqeK1M2FCQSLJ6mGOpQo457/AMNIxs1av11fLrVLXWmisGloZriYwJIxkY9NOaVKo9K0mnt2HSgQPNuVh+DaT39c6pYEa4IzsI3G5rhMEFl6hBw3qozNw7jGl2y8Vqs0OrAiQVSmWt46nESRHYHudaeHh1AAZGrXfIxuhSRcqMTAclcjjH577uoylaSX0WBtZSblsYFgysAZIIC2+8eh0aST4FTYdt93WUCotRnWYIVQAyiZYXCZiDH90xOiavxEAYWuzKVBQhAQeRBY95HtyNVlUVWinuWp0pBIqJBHoGBxdCzPpGJOseLvVcIb0qUkAZXNoxNpWByshcZyRHOnSi+i8zLTV8bqXhGZqciQVVXEAsMweZic4kfTQdfxqsqq3mKELWsxAJBz91exjEwfXnSvaVqm8hZ8oqeVEEr3CpcBA5PAH1OonWpRqmktImrBK11NxeJPEdIOAQMjETp0Y+AzsaVvGa0EiobSJUtTIkZJ6otwI55/HQ9DxysWX7a4Ekm11AtAyCWC2sCQc8g/XSfZeHVqqVHZ8ghkpmTe1PJJBEjuoiDn00Ztau6egPLFFWA/sxF65BBtB6QQDKHPGlYMU+AeIOqvi9dbZNVb5ABVC88wCDiBmT6c9xvW8WqAW1WtqAA28CDPdgVkeo6cZI1U6Piu5dWp2eZblbgfMBWGkyJLH0I/hojZpUq0AS9iSRTLMBcZ6okTEgZJgEA5zqtKPgNRj4eJFjb5wBETPY4uuuAABzBEZPtoPcb+Wt80EkHoBui0nNxItJEifprK07Hl6g8t0ia7h7bScKQQGm6RnGeNL97uTtlVaNak6mcBV/BgQTJ7Ek9hzOqUFQ6jJk8TvAQnmW+6oBBgCSwmTyefTUg3JYmGXAm2ZMDHWtMlhAkEgmcSBrDbhK1N6aXrUKhndVXIAF0x05WeSD7aUbLeiqArblaVmEYIbu0Dpjo+pOfXVpUDm2O6lSoHCMyyYC9Mg+sGWgY9PXjW+4qG5lEh1ybgqgjkBMWkESBI/poPwrcUQDetGk6mxehihAIEsDiTGGye+t61d6wDbk+VSfCEJ83OFjMmeDAxidN0S3ZgqP3gvsWSR7Hq51nRA+Dx++v/ACf/ANa9oAo/iqmmxpVHGCSOSpBiwgcAlTPtOhdoyiopdiAMkxdMGRIyM+o4zo/xLeVDQVm8uHZlHy+ZarcMLZxjMzA/DSinSNRwqZdmgZyccwfQAz/OdIJhnitdCxtyAbRk8DHficnjvxrbYU6bddSqyU15C33GDMC3EkgDPoT6aDqpUXBEQDBmZifSQeO2mtBgtCjba7E3MCTIJPJAPHEY9NKGyw+IeHIu3aqpsSxKbUS5lRi2GmJJIJVYE+uTqr0a0VAxtlSMnAMTggcYAHfOiPF94AFUdJWDYOOm4iB8sR6+sHJ0DT3NxJyMz2EzIIAEAcnECNJhxud1VqwgJdRLBXMsC3qTi1R6COTGg/EtwxK3AHAkgRiMcDmPx/LWtAhgeozcISBkQeqTwflWPc+mpN1TCkdOQT3BxxieQOnOhgyLeUrrIFq2wcQZGCY98flpr4pVSvSQrTY1aaqruYh0X72BzGBMCD30orbi1cEmJM4z35/T8NQ06omCxAg5XkDN3AyYn89SyTbc1aQM02rCkOlW8y03LyVAGer2kDR/gPjLU6q16gvNNZzAeOJBiJIPzH6HnSKigIJyAMxOcR/QZ9tTvVDIRwLYBnvE4HYE/oZ50dimWLc/EhaozIz0lLEqpHTBPtg4AGdb1PE672VKLFAv2YVTNO4AE9IwPmGcfpquMswQTLTdjE44ECM8/U+mW1LfpYoDVUqIDBSAlpn6MGMgEg5AEjRQ5g74koeU1KvUYlqh+1hittQAfKn7pWBJByp7zrz0mNFWWXAMMO6DJmV+4VkXNz7cEKuyC1qlxMyWnEhe/eYkcd9aUN4Scn7MypCkjBBEEiWzH5RrNCmNNj4k6Jbt5AEkBmDDAJOP1meBrNbxJ69MVTtyxQlHKdTcgqyqQW6SGE8CY0jRlDfK/fAYjM98Rxo47ipTPmUa05sHCOsHqVlY8kibhKm3BxgoXJElV1Sq4SoHZh11GASCskouBi6BOIgD6EbmvWqrT+e+cVA1yRyBHrIBzMwdBeIb4V5aqgvtAJVfviSpDTwwtMkSBjuND+D+ItQJHKt8yERKicCDK849NNbEtlk8U2FrmuGIpNAlWAIY/ODjALA/WYkah8L3ovCli6GAQTIj96TkEHIIiNCVvEJovYbEcQEc3cZKC3sZHURMkemlO3qI1QK69JOQPY5GPbH461CmWbf7RFqmtVQvRpYh4NxwFmcm2c+wGdGbTxJd0DYSlVJi4dLqSAyPi20woHf9dQb5l3G3MFCIl2ytRKaXH5JIdhJAPyjJJ4BB8K8TpUT5VNGZGxJCF3bEQRJWDmc8HjTlHMGeGzty5vVJY04YAtCF+e5EzxExM5yafF6lMK5oEhoAdLhcCBFqsCWyeJ0HvPFWqmXWmyI8qp6B0kqrVWP0OBAzxoqj4xTdStUOrWzaxvDQJwywZxMf01qCwPxjxtdvUladMVGVfMN0NcAYBtWT2M+/Glx8Saof2qlS8tiLZe1lwGDBeodRhcWg4MaXePbunXckLKq0l/vNx04xhYz6/nqPa+Kq00TRRtvwEJKAGcNcJYEDFxPqeOKCx7Sd66hlvp7lFkLC21ChjBMZ7TxkA+uhPEt+/mNdWQshgqoFgb0DAdiDJ9T+OiF8cpU4pqtRrSekqekkgWkAEEDAkSCZOgPH6wqFawAAJNOMcrnqAzdDd841qNaCUr1atKapCUlYCXHcgzZiTxwPUal2G9p0KZKqtUE/aI9PqPoQWZhbPaOYnnSV/EWZEpljanfBaPQT6fXWjVKdpsqseQQ6ASMYABme8zGgS20fiekjWIFSmygqwGAxAIvUZwcTn9NSAbd2qX7dVPlqz3m1OvgU+ADgi8Aces6rWxoIjefYaqAWst0eW5B5EfIex9ceh1p4v4hVrKtU0KYUKEXHzQWyqniDiY9NIFg8Qp0nqU6l1qwA1INfdEABY7MojI7E98QJ47Xqs1G5HHBVgtOywgyCIi36zAMapzo8sYBgdUZge4jHOm/hFWrFMqpIapCMyiCwjBwSYlSPTJ9dBg4b3bn/AOGdv7wq4PuPY6xq0UvDKzgMdvspYA5V5znMCJ17SazlO83Ya0sb3AALSCWgRJbkkjvE+5wBvS2pIuBVTzg/KPzm72jGnVbwGm8ELAiCoJle/P48mdC1vAhNquVBk5B/CY1xWPE9HtZoB26Aku4LKhBcm6qJPAcAiLm7z2POjq/iTEm2gpcknCZXkdMghRB7fz0Tt93uKKpTVfsQSxEHqqEk3OyGZHTgH7uoPEvF926ktfnkgEAD8RjOuqnGjm8Ka6NNv4Wzp5zNSohS4tZmDFkCkhFCMDkiM/hoXA4UgDuYJOTBPpMjv31DQ3HlySASRCyMjByB6+uJjW22AY9bWoCCexjvpTTRFMY+Hsrip1ItpGGMFh3tMASIXHeSNT0q5qstOnmTERJY5I457wIxJ0OKtF5hbB8qg5Y/WeOSP4a3dQpXygWqfvcoBmIuEEZ5P8dYGDV9vUUA1AUUjAIYFhHYECV9/wDLQIuJOYwAJGDP4c8RGi61NmJW4PUjnmIYdzgfXH9cpRakwai91Qfu9pwLWKyTHcZGsQQBTAW7hQSc5JEnMSSOM99TgA8cKMgQI4mPzJ41FuqTLmoRMcAjHJj8uw1ttKwu6lJTM+/PJwToE3pFipIZQM8xdyfx/wBDU3h+2V2ZbrScD3I4UDHJI76i3D0iSyKVBGUmY9SGJ+WeATOgKjZwAB2+o/HQYa7ikyNFZHpsvKsGDZ9sY5zoRqvHYdsQBE4iY98TzrTd7+o8FyWjAu6iI7Se3tMZOpqKygJtJnI+8FHqB6nie51hQVud2IYKwBtAzEnuY/En8hrAZwPLEdQ7xAzMyTGIn8tDquL36QO0ASfy49fpoVIqP1MFBOeAPx4/hrCamAxhzGIPqcD9OY0W5F3S7Mg4JW0xjJWSBkkaFVSHIDAZIM+3Mn+GNTgAcCSTzwO2f46xmGJXKACT6xOTMfhiO+txXVTcsY7nOcCRPckEzoeqxWC4kY5ME/j/AJaxWyZVSP5e0/676wdB2w8QNymDcTlwOoqTBnscGIOOdMtps2QsEZQ0tUUAsrlRgLcBjm4Zzg8nCPaVoAU8yOflHaZPbVg8I8L3J8zcIaJC9ALsxUmQDaDggGAJxM4J4QJdjtpoqPKc1iGnLQOohSRHaGJ9Y7zjOz8JVYTcM4XkNGAWwCARIzJ/4DjM6xS8RrVa7NTJLMA0dINsG2RjNpBMCM6joN1hXvtBPTgurENjJMy3fiCTpMhbuvB324KN1T1LUTNNlgZB5BnEe/fkptqKiuagDCn3cSoGYgPBEziM851ffHqxbbKgQ1DeFBEdEkxJGCBKzi38BqpeM7auSprVqa02IEqXKAnthbc5j8hoAn8b3pHllXe0oBYBaAwuWLSZBtEYELOIkaXbPamqr1BVpIVjodxTZv8AD2JmB6nQqbHzKjCm4dQW6mIWVGeCZ47cnUa7gm0cwcAngyOROkaHO12SlLjk5AUN/ATBJOZmB6HsPQoENLduxyD7AemOfprbaubecExz3A/P8tYrPg5A798/QdtBRP5iMpUUwjweqmT1j90oS2W9VOCBiOFiVSSYJj17xABgD2/LntrNOoQZ9MxrKUgCwBDXH3wonOe+dYyDtx4rUYyzZaDcvTcBgSBAMR2g+s86c7eoaVCpZVX7S3y7QCVZpkmOpCAxQexbOkdaSysHBmVQwuFECLe31OT762IIYLbLCOZ9ubTJ0mJD4y/ZVA9Lj/XXtMR8QKcmgknmKQAn2EYGvak1AibheESQ/wC8Yg+o6fQevprC1jnp7SMiMgGOP1GlzbymCYV2tiZVB7ZgmP8AP8NbLVAABS2f3SvEcD3g+vI148p9dSRvWpFSMRyxPQDE+5Ed+R3GdE0qKrDEkqRkyHtyObTEkAQCD9Z1EhVp6SSDdd0khDz3wTPPOids9FXEGiCxkkk4jMEXDufQ8fjqnZVLk32+weoLrVqAHj5WGM8/MPxxH4A0+Fp99bRPEZ9u7Aj6T31iiqTKvSJ5nzDzk/L9fXj30YbahgFSR95GPA9e4AmI/wDbU2yXFEDfDaBS7GmAByWCgfiOM9tK6nhyz0TCg5V75HMAkZyeJ9YB0+oUY++zGZIjH8Rx6+mo9yzCLoKxIJBxEc85Prozy8nCWFF9FZHgBJtko3MFZuHrM9uY1FtvCXWftFBMTcxQhZ4MjAmPbVsUMUYk0yDxK4j0zknHGpKPhZYZhqZ/vdJwRxmAfbiB7ap48ji8CPRT9v4c5fAviLiDIHaRH8terUXNskR3EsIxJGRBMdp5I1eNl4UKYAsWeSBnIM4J7d/w1KfC6QgsAPvYIQduSsSf6afcPwT7dHPtzcoEU59wbp95BIM8SPTQm4fAEZkyexBgAAcCIJn+8fw6U3hkqATdTnEjI7CGBn8f450I/hNp6CDx+60AzdIkDOPy9dOv8B7f5KHQtJCkhFAgkyPUyYBMyfyEa9tmAKkkAESSMxg/1jnV8Hw9ScqWsTiUhZ9rSTImAZk6I/3W2ZY+2IDAZj1HONOvENBlDqVAQACzekwIycj9OfX20K9VUKkSWnme0ZEAwQddNp/Ce0jFM/8AUcf/ALaVbv4IoFpV6iH0uuH/AHZ/XSseJtFlOWox6ixUNBAB5jI59/56zTXMzOOTjv3PbjT8fBjq0rVQxxcD2HfEaEr/AA9uiLBRMEzItifUGeD/AA10WJF9nNwl4Cdp4rYD9ne5keaMnPAUMpUCOwGRpXvd0x+YQRHft9PywOM6O/3c3i4CdoEOuJPaTAnSldtVqVVpKCXJiPcevYCB7jnVJpk00eTqKgsUBOWIMAceufpOddBfeK1AIGhUUgIttF6ZRcBctKgThSWEH5gcVJfhquguqMiqGhzcrxAkmJhjyAJmcxpy3im129MrSoEXQb6hlmiLeqSynuIxq1sQzWp4fTI83a1FVSufMtpiOOktGCJnnIHuBI3ha0lV6lUFhDW0CJXCkST1HMZXj0Ot9lsdhN7JX3DTnqhQTxgsCw+raG8R3dLPlUqcfutSUNERgiGBPsxHvoYjKn4lLRTao/QodlKs/aGKmMgkyBM+hjVe+IPFWW9loIpZSpqNS+0kxNtzG3sQCPppbutw12IAJPfEnJ6pngzzqXceKtTo06FWhRe2SrlJJB9IjqBJE/01jCTY7plBKjkWz3AJBweQcAY99MvBPGH25x10rgaifvJgMpBxBGJj39NLatUNyxGSYORH1if01LR2FS0OelD68kcYB7Y51jBdHdNIKqZ9InEcZ5EYk62qbwz1rdjBa7g59fXUVFVOBkzn1wPpjWrUxzxHYZ/nrCh6ng9GrtH3FFylSkDejxBhQTb3iLiMHgzpAKhnAGBE9vr+nH11vT3BVGUWi6Ja2Wj0VuQDwQMGNQpyCxMnv7HH8zrGQV5xLJgAkQIli0nHTkziIAHbGZO9OhU8y10KkkAhgUg95xj8tZ2NSpSzTfy5hrgeYmM5zIgfj2Opdx4nWqMzO5JciRwPQdPERA41hAx4i47/AJhp/HXtSeYf3lHsTn8ffXtBhxtxdJsExgqRjn1iTETGMa9ttoGDhyelHYQAhkRAODgsyifc6LqwoJPMmbVg+5P5xoZhgMGdVFwM1AqtBQHg3OAzLngSNeFW1sfWlwa+IeHKKQyTLCSSCQwBZgRHoyFY7TMEaIXwSioVizkCnUJEqPtKaOXANswCnvgr6zryqbAZlZKQXmCqoSBnpgFcj2HAAEF7XFgXgzM1GkTg5nvGZOffT9XkjLJrkPp+HwATgr5hNzN02BbpNsEfd+oI5EaHbblKgtqOxa0iEIPWLgstBJhlPYzMwdTGqWkBncgFmuct0fMZDGPmUGPUD0Gl7tWy4diwAzzxgQxmOOJxjSr7Y/V2NoT7W1gSrVZMi62mIUx965wExxI9RoBttNSklxh1B5sNzFwqSJgt05YkdXA0JSrVCTDxBzx94HqIuOYDZtJkHidefxJkVTc+RCsHAJVGs+WQRBBAOCO0anKyHm7Yz2lEBS4nFoA+91TZJtjCh8hewiJkErXLoIJWINrL2lUgEiILtjAkA/utAFDcEAW02zTLW8hqYBBJF8WgrPOCvIIxLR8SJUkNVhCBN4ADSzKOT95WI5iD9NTldEu72GLo3mWBlloAGbZudc2iBLK/aYBPAMTUnuWiDwyB+kwYh2kCP/TVeeCwnBGlC7tgABWsgdPWsQoYADGDa5HvOdb0GqYJrtaVkDLdgAFcDBhV+WOOJmYaNUw016gutCsQBBvZgzSqi2ZzcQuQMz3DROVRCxzBYgHpJdbmEgADBtJ/L1EwPeoH2h9cqASQ7MTCqBioG7RNwjnUdJnIuUuRBEhgIUAkjiTAbvxOI1qdisxMpQETTbAksVtAjgSROMnjRCVRmHEZ+uO1sDkTpYPEGmSXjJgjPEs2I9JPsO2sU91AuXgcqMDJGeMZxnWR0ryNTuXVT9raB/dkd8BSPWNQ/wDjBmA0ntcAv5CPT10NR3Jqgzf3It6iBgdgc9tQGsKZgkkwDkyOoCDEY6YIj11dBSGau5/8xp/4cRzi0T6Z1IdywjrPp8oyfrHHbSb9ogguIu7tIBETI7fKR+Y1OaoEEggHORaCD9efWRpJyhdfeEn52BMAgED19ue50OwphDKnoB4aTnMCe3J51qK8TkHiRwf8/wD31KNyo6gOoe/+etZsoCr7epcDRz+EntkMI1rX2tAkyBPBDdI4gQQbCfx0Yd0GMmZ5IgR/D+Y1rS8RU4IQzAAA5JwBnv21lJ2Q8MXU/BoEqDTUEffuGOOJ9u/Ya22nglStiSe3SCBjiLyJPspMZ9dGPSpqeCpkzDfmpz+miEYDFMkT2g/xnj2jXSOLJcnOWAmIf2NSRTBFySbatipGJMk8nuD6fXQO7RCLa24pKAZCpdVI9h5alR/zad1tsYuZCQRINp+8DGY7iY9c+mllSkmSdtdEmVuXifmjByAMiRPOu2sjk8B9Cham1Qgjz6kZAISkpM+95OfbU9XeMWuq0XAJwrXeg6ZIBIOTjRFTYGo0pQE94DPHEFgpAAz6aM2w3EANuGtA+VT0gDjCkQeDPIOr1YkaUgVvEZAtgCMBREfQAZJ9dLdwXJyD+Rzqw0tuoxfVptmSCeoe8NBOtm8O24c+b5xj5gXHPplQZnEdtTqxFYUhGvyybVBgREmBPGPx7alpEOqoqLJ5bjHrJ4+mrj4bR2doCUrf7zLMkZOTgmf9DUHxB4ZQaGpU1RzyykKsdrgSJb3HpnW1Ym0ZFWFFVxg4B5jv2PH6a0tB44Ge2MD1EanqbB5tLR7wccfu9vw0023w75TKarKykiLWIE4yTz21WeJtOXgQHdEYtGP9euvaet4TSn5Cfe6f1nXtGpHyVoz8G6pJ5BYcG/lszMc8+mp6W7amABTBtY1F6uGtdLlFpsaGUGJmxfqF77frPSIXEqluAe5jJ+mcnUlVYj5wCoYZyVb7wg8Z768kdtz6EopqmHf+Ik3L5SqCHNgqACFAfpBWJRaVPkHppkR1E632/j9zBgskNNjM3QotFpdkzcadMzBgAgyWJEGy3lgzSJZ5IN0Eo1gE3KSQFWqBwD5nsDrNfxOmS7ChaSrIWDDF8kkfZmDLPwIyn7gA6pnB4e+0b/cJo+JwqqQKi2hWIYLJV0aSCs/LTRMqDhvWBF+2G81fLNxpqisWutK2qCGZIJNjT09z+ON/vRUBNlpuJBAFpY+UIPTIUKrEAuYJgSNbpugEQ+WVZVhmVabOT5aKDawgwwqNE/eB6ojWsclLg2bfThkhTMhYylnlhARTw0FnvJAuz6A43G7EMrUkDiQ56TFrMzCLcL5hcwDi45wNeTfqIcUVgGkSAEvgTeAWyWbHVIxOAxnW6bl+geQWkIJtptLTTNQhmBuclTzA+0Ijuw38kOPeUjo75vkZAISpTyxDBXp2lWNpwH8yoR3Yj0kktuLr1SkiqxbAtwtrYAs+6pqsJnJB+VbdR0d5TODtxlmz5QAM+cR2XANRcSMUxntqKlulRSXpEl1eAAqC11KQvdV/tBKrm5f3YIm/JLj3l/5Czvlm79nTuwKBYDTUaflEiXfBPAQ5KnWtHdsyoxRulqUrKEMiKt4PRaAXDmBz5gz0xrejvEZT0mTi0It7KagJUAHBIYKsSPswWYG3UD+JpEeQwkBA5ROlwlp+XAJLs+JIhDGtboKTfD/kmG7MUh2QIHEghwAt0m0EFofHAn8BrT3qSAad2ZIEANmiTgYytFRE8yJzOsUdwigEUpKnuEz1XEEsZhvluOQvCgyThtygNEMlqhhfIUTalPDZiWsY5IWanPfU7+TplXDTMVtyQrE0pABBZaaTJZYMlTFqK0A5uYkkjOofENylUH7IUyYNwVSEE1SY6Luaij6IMdjO27oBo8tahQghwlMC0GjOTHUQlTPF1RokEEbLu0LKvlBGJQE+UGWAKZgQ8iXv9SyOByI1XxYKuaZpv9ynUUpqywY+zQRisLWgmQC9Nwy5hFXBBOt99vZZz5duIVCilkYHkkKCVCXAg97RmLtBneKGm1u7AWLhjkBgrAQs/djIIgDUu58TSqXIuDO18Mid8mHDFgLpPvK++mxUFa2MV61M3mnSNPBghKRI62OZAt6bFlZi04PJ9W39OWKbdQGBxamGJrkH5YGXpjuAKcATB1Od2kCKbQQRNqAkdAlTdggioxEtcWUFoBAi3PiNOSBRCyAxhFMStRuk3DlqlPJg2KOCRrX8g4rw/wCSBt6nnwKL2RCooBIlumZkEgG28kmbTgY0f+1hXD+SbWm6myCFbzcmSuSUDADhcAg25g22/pCs1UKwS9bAq0/lUiQVJCgkAAlfVogkEa0dxSIgU4qCnBZkTraykshiYm7zHJIMgtwYtyGSfhky75DF1OCIJIRLSRTiBgnqcuRIbJpkgwRofZ1adKqGsdlFkE2ySpuYw0ROB3xdhbsTV/F6JDAUbcQGCq3F8T1jEilIBzNQcWkynxKjJHkvbcG+RJK3IYK3WjpQDHN78d9+4LxTINpXpBaYaiSVtuIslrBTBJ7ZirkjJdSeMSbWtbh0IJYtNuAsKRb1LEODIHKtEjtC9YFKa2EFbbnAXqhUBzdyXvMcRYeZ0fT3dO9StJlBZWAKp2qMxGWMgzZAgi0C450GarpgFXf0yZ8s2gMpZ0S+zylpoKZH3hVUtCwOTxdA7eLIA0UxdGBatqsVQHvLC4VHBYCJVYidM13dIKA1NmaIc2gA4UXfPiGao3oekY50v3W4oM6BVKpdc4AF2TJAIeAImM4EZ50s0YrimD+G7+nSdja7dSESFLWpVFQzLwrdCQRMGTmADvW3qL5Q8oi0oakhQXWynIBBmSQ5kxN4P0xX3NEoy+XyDzSUG7yERW/tJ/tWqvzBxzzo26hUuIpsxZiQTTXAHmhQIeYH2GB2Q+ph+LN3dM9Q8VRlsNFmJBBIVASYWSFugY8w94spnu0T1fFk5sclzUbrVLZZXGDdNoqMTHogHIN0e1r0FgmlUJN0kooy6KhE3wQL60IMQFGOTC+4oFZtJIplPkFisxLYBqSBc9U5z0oPWcCSvhmX8TpdYWjDMMMFQR00l7HHFUyAcsI7jUq7tIWabNAHzWWk9ciSZyxQX8wrQqTBFfeULqjeWsEixLYAh7rWN2JAtJzgtHA1HvXS6aalaYEC6ZPJls5aDzj+eg6Rgm63DtxWpFlimBAItFuRMAyCZ6QJ9GLRIg6iSoGZEtwWHOInn9NLphuOMhRgknv9I1N+0MYABvMRAE+nPM/11PLs7KCSpGgdv9Mde1GKvvrOoou0b1mqljgAQSDaMk8cmQPU++mA36XKTSaEAUAimQbQACzN83SiTMx9pBNwIXHcMjNLsYJFzKciRBAgASMkAnOh1RWEoSGnOY57icatNomWGp8h243yKBNIRaqi4IzQBRWZMy3lo0Ti6oQQF+aNvEqQBigWBpiJRBGKvXhptmohuJ4prkmGAa1CBaQRiIOZ/M+/p20dR3tKESotQhQiqVCqTTUo1RD1fLetwzPXUHcRaZznhKK2TMnxegxint2a6obUK0iDctW1YViYlkJAj5QRnLZHiu2Z8U3VZMgJRwLsSS+CKRCwOm/JDjj1CvSpu1QjqwyAIsCA1uC4tYOaZuBP3ojQ9TdbIFwdvi2FuWGAtqAT9p1NL0yYAP2YGZB1XJzknF8MNpNS6y9OQXlQirIHU3JI6QYBVSMWgEgka8N8hUAUM2vaCigBj5rAgeYcXmnInApkyxtiPb+JbRrsQobKkAEhqr/KpchraIQGIgxmJB03PiIFRKyqAyhnHTA8652UxcQAG8sYxjvoexP3O9yVd1SFZmKsZ8tVARJC0ynSQGtUuikXSYuJ9LSVrUCAKiVCAEBFqYC+VfafMuBMVuBPXqJfFtuxCsGG3VqpVOWAdqEcN81q1TkGIQZ0Rtt1SKyFOVA6UlQxYse8gSFTEmCSCe0g/wBGR7Le0lh/Kd3DLUP2aIOgvEEP0BmFHt+9zONxVpdP2bMEvYAUlANwjK+ZEwlAH6tHaJqe8o3LANge4jy+qB5aCUDSsj9ob/iHYwY6O7U03BwzEFWUEW2Bon1ktbgyshhJUam/0DLe9MF3cMI8siVC/JnCBWebiZLXY9CPfTCv4mjM5am0tUd1EH0AphgXywU1MCBJTtMCVtztluBQgWwp67vlqiXggcmkSAMWtBONSDxCipLUZHUWWVOIWpYJY56/Kz/dmcm0S/Qpu9qZ6rukBtAvYJgoLgXCU15LSw8wObmJwwAIIB1BV3tJawe0gKxKAqZFvySLieQkwZifpr3nqhfJtZbVsDAyAGVkz0sHSm3UYIZhiMavWoT6j0IrXQtKFgksApqAEiJUGADMh5N9vTJ6B2sAtRN0rysEqPJB/wDMwWC1TC4BqfegHWTXo2krSIaAFtGLrUBkl8gMahmPur2wRaVWn1lpBmUHWQoyQuD8pMLMkgTjNyybje7a7p46wDa/ACWEi4zJRgQM/aHItB07vwNJPs2feUrVApliqELCnDW1T2YTNWoD6AIJyxieruKRMhMdUXSrNbaKYUCpkFaYViAIVs8aw1bbXA23I5eAA91t4UEi6RCXNbm7sVONaHeUWBNNOu3opsrkB4WJa4d2cEyAbFiLtNMNudzVt1TFwVCcGLgYHUkTDwSAtQk5BNRey60Tc0AoBRixm42dykQGDgmHYtA7IvczqPdbujDLS/8AUPVJJs6jILGDlo9T5c/e0YlaixVB1CbQOtBDvV6pI+a3yeYBzAJNuihbSXZhqW1NxWiytD9MEwWNQqSTUPygrmPuDEE6HpDbqFFRC3NxlsNeRIhh0hDdAmbY6SdG7nc0wWOR0sty3qCppWqTdhWmrUbqFyEEHkkhU91aj3MAwvUFC4BFr25EcvY3Xi3sTjW7Bbrslob1CtSVIdixpDICm1gAxuiAShzJ6PQkaZNuqQe8KSQ6ssLi2kXtglgIISlk/vPnHSFU3W3Yk2FjLWnrEqt4pgjkdKUl7f2g/cadKlPbwxUdIMBwanX8wMrjIBpuYH3SATcBppoHV72b0q1BC3TchCrAD5QMrESWm5rFEkxknIEFfvqyQoppLiAGPmYAppgBm71L+RAGIyCDjVoM73CQzi2fMJsJYTIUksotwxznvgR7yttgpsptIDEKS4zaCoLR8odoJnimYwwnUU6vsg3242xclaYf54H2izCutNcYCmKTFiSZvkDjU1He0EM0haVynTUMsVfscBhUFMZMQTluVHR9qjk0mAKh7MVeoslW1vlwSzJgyBb3J6ZneiJIMhvMFMMzkGmoHlM1wuAJlDA4Ej5SdLRH8h1Pc7cQhLgKWZbRVVsunoQZNOmgPYXGPl1DT3NALDLwKZIAqKGZVGSwk/NUr5EfKs4ydUO2JCkOKZu+0N8yagUBUCzHl3Pn+4DmdarW2tsdQe3/AOpaGI4gLcYLDn/0mnkXYaXyQV66NTIRQGPliZqC7o+0mWtI8yLQc9/cSV6tHqFovtErLtBNJ7lUyR01rBLYtu+aNCsRHzg8TCsD3/eUDiMT3HvGKagjAxIADgEHI7jA78+2i/g7qCfDYx8RqUmcsuFFoBKuGPZZmVwoQCDkehkCXwygwrUbQbr1YCRkKwMccH+ulaqLvmkxaLVtOeRd+9nGIk6a+ALG4oACp01VumB9+ZuiSc5HpjUt/UNZY0K1p1IH9R/XWNTjZucjzCOxgCfeCNe1BaaOjbj4K2htHlH5iSVqOMc5kmewgRqneNfCaU1hWpLWvtpr5l1WoCYEzaEJJkwDAnXV4yfSdR1NqjMCUUkQQSoJEZEEjXteGqPmxx5xfJwHdJVps1MrayyGViJHPb01otyojXoSxYWgzUW0xLiIWQZGddx8V+GdpuARVoU2kyWi1p9b1hv114/DOzuVv2WjKiB9mvHuIg/UzqdI9Pvr3aON7LwPc7imrIafls5SWqAEN2xyBIkTM9tL/G/D6lKp1UWEzbDq3EcMIIIxNwB9gZ12rd/BuxdizbWnJUKQBAIn0EAfUZ0OnwbsEmNpSyIMi7GOJOPqM62mS/VnM/BvD1qBLqO2ZwQCW3EEy0AWq8E8hogjRG9oig4SvtttSQAkNUq1HVsyLSHgtjiO3trow+FNkI//AM1PpkDB7+uc/jxoun4Nt1Ty1pKKd11oJi4QZ59QO+p02Q/ULko6+BvVVaqbVHQ2m5dyYYFRBAZJxyRK/jpV494VVowPLNIZF61QytnJAOQYIOfUmM66ang23CMgoUwjgKyhYBC8AgdhrG48I27CGo0zgD5RwBA/IaHgugXqNzlWw8L3riadJ2Q8MYgj2PcDicj8tGVvAd1K3UKgyYIAYGMx+Q+vOugN8N7RjJoLMRy0R9J9tZp/C2zAt8np9L3jn0ujnUaDL90vz+zntTwDdgidvWg5tCT34MKY/GDoWl4duHPTQqqGypRCwiPungjMz766ofhvbT/ZkR6VKgGe+H51p/utsybjRlgIDGpULQe0lpjPGnQYL1P5+M5m+0cEi1gVILDqMExFxC4n30vrbco0CSxI/M8DsZ12RPAtsAQKCAHsJA9OJ1A3wrtb7/JBxFhJKfW099Ht5dFr1Ue0cbd3VoKTnPUJ57wZH01lduQw6RngA9X9ZiRGuyUvhfZquNumST3MT6ZwPYaCpfBWz70yTnJYzkzkiCfxk++nRkZerj2coqLzCk55j09c860G1LAsYtAHLDMkCI5Oew9Cddhb4P2RVVNGQvHW/tzDZ4jPbWtT4S2WZoyCZg1KkfldEDt6apYMkZ+qizjhtBibR6EnH10a3hbyZo1LZPUUa3tHI+mNdaPwxsx/8OvEAEsQBJ4EwOY+mNbf7u7QAD9mpwO2f662jIPdR8HIfJtxAEZGfWOJPv6azTo1C6qqEu4uRQCSykEyABkGDx6a64fhfZEZ21P9f0zqD/cnYyPsMjIIqVAR9OrGjRkPu4+Dm+z8I3M2fs9QWm0xRciSJjieDOi18KqI5D0KkYGEZQDkfun/AEddJf4d2x5R/SfOqzB5F18x7TqRvAaMQTW/61QfwYY06LJ90c4rULBJ2lY4ksfMEH6jAx7aArUfMNibZ7iboliY44tkj3n+musUPBaCfKr+81ahkwBLS3Uccn31g+H0uIeDz9rU/Trx+GtpMn3Cvg5NuPDWQknb1VAGSwaJIIm6wCMTBjj30oSnBMZBM9JGfw13BUVQFAwBaMnA+pM/idD09hRJJNGmSeSVBJ7ZJHpraL8ivVrtHIfJ7kj0/KDE8+g416jXBIUYMwJyRyI4nXaKXh9CSRQpScnoX+mpTsqJyaFInmSiz/DWWC/JT9WukccOwOLmVbgxALxEGMjkE9pidRU9vEBVBtkDJYnjI/XtrsO78G21QQ1BI/ui31/dj1OoB8ObRT/YDvwz9/8Ai9tbSZl6pLlHJqOwr3Ra4I4Uq2fpgST7H+GtxTqMwSWRwQoUFrgeItBPB7RPprrdLwHaq93kgkcXMze/DEjnRS7OiCG8mmGUyCFAIPrMadJ9g/VrhIqrHww5NJWPchoB9wLxAPpGvafH4d2f/wAun5H+R17VZH8HG4f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2" name="AutoShape 4" descr="data:image/jpeg;base64,/9j/4AAQSkZJRgABAQAAAQABAAD/2wCEAAkGBxMTEhUUExMWFhQXGRsYGRcYGB4aGhwaGhwaHSAfGxsdHSogHxslHB0bITIhJSksLi4uHh8zODMsNygtLisBCgoKDg0OGxAQGzQkHyQsLywsLS0sLCwsLCwsLCwsLCwsLCwsLCwsLCwsLCwsLCwsLCwsLCwsLCwsLCwsLCwsLP/AABEIAK4BIgMBIgACEQEDEQH/xAAbAAACAgMBAAAAAAAAAAAAAAAEBQMGAQIHAP/EAEYQAAIBAwMCBAMFBQUGBAcBAAECEQMSIQAEMSJBBRNRYQYycSNCgZGhFFKxwdEzYnLh8AcWgpKTohVDU/FEVGODssLiJP/EABkBAQEBAQEBAAAAAAAAAAAAAAECAAMEBf/EAC4RAAICAAYBAwMEAQUAAAAAAAABAhEDEhMhMUFRBBRhIjLwcYGR8cEFUqGx4f/aAAwDAQACEQMRAD8AuVPcVUb5nBzkjnPuOCdHUfHKogGCQc49p7cYzpOd9uLh8+CQc4PUSPbQXiHj1WlUpotOpX3FTrFNWIhYKhmIBkmDAjAyTxrjm+T6WlKTrKWZvH3kC1R6jOfb21lPiN4+RPSbv9Tqp7L4lNXcJQrUK1Ku5hxK2LaGZSJW4gx7DnJjU+/+IWpeWD5lStVjy6CkSQcBnaOlSRiASYJ99Nt9laDUsrhuWD/xfc3HqQzwtvAntkZ7Z0VR8QrBiGtcdiBHP4nGq3R8eZqyruaD7arUjyyzrUpsVMWhwMNJGD3I9Rr3jvxedrUCeRUYWob7ygMzj5DkZETyDrK12Z4TlJRUFb/NmWxfFKkRYJ+pj8tDVtzuSTD2/RRj850v8K+JxX21WvRo1WakY8o23MYU4InEE9p6TA1D4P8AGH7TXWku2qDkM113l4OW6MZEZjQ83+4lYUlf0cc/AzetujE1Ij0UZ+uNFVfEagUQAxjqmRkekHUviG7SijVahtRBJMSc4AHqSSBqr0vjlcNU2tVKLA2vEyewHSFM/wCL+uo+pP7ghHVVxhsOm8U3A+VU/GT/ADGtP27clrro/ugCP5n9dMPCdwtelTrKtocTaQJHbMY7aVfE3j9PavSRqc3mWaQAqzE8GTmYxwc6nNipcmhGMpZVDc3rb+ux+YqJBgDGIx6xjQ/7duBgVHxHpOPUxp3V2KxKtgxB+vfVDq/F9NGIfb7lP8RAP5MB+hOuepjq7o6wWHibQiP6/iG6Ob2/DH/4xqTbfElZFgqGgnJJmM8++lW68fFOlSrNt9yEqzBNsD0kyfmGRqweF003FFKoHS4mGAkdoMYkGeNdYYuLtdHOeHFK3HYjb4iqEdMTJM29uwj+epaXjFQwJAP0mT3z2HtpL4L4pRr1qtOnStKHpuM3gG0kDsRgxnB0z8Z8QG1pio9B2Ba37NQYwTLSYC4jXR4jfBtGKllcd/AyHiR5J9cSO/YdOoa3iLcJaTHfVc2/xmlWQmz3FS0FjaqmPcweP19J1r4X8V0q9VKa7ZwXIBIIYLzk4GMe2uTnPyU/SyjbcePzyNdxvtwrST+FuP6/rrRvE6+TdHtAj6DE/r66PYAwM59z/PVZqfEu2uIWlWempAasvyAH73Bx9YmNdY4j7JWHn+2JZafj1Qchf1H89e/3hqRBtn1gj+elvhG5pbgMaQYhXslliTaGkZ47Qc40HX8Zoh2p0aVbckfM1KmrBfoSDPf0HuddViLsj27tpLdcjyl47VHNrfUR/DW//jzEQce4AP8AE6VbKulekXptKKCXFgWohCk2sgzOD3g6rlH4q2hHy10ETcVRh+SvP5flqs0fJMfTzk3UeOS8bffVTnzTz3QGfyGpqbVyZ88cjEEfhxqr+MeJ09qyeYKrXTa1NVsweOph1RmPQjTDwv4gWshqKlQLdZ1qJYxMrBiBkEdiB662ZN0TLCmoZ628lqG6buAPzP8AT3/TUNeqxfnp9hDfzxqqeOfF1KjU8t6NdioBuAUKZAbBLCYmPz1Cvx5tmKkpXpg9NxVSM/4Wnt2HfRnj5FemxnHMo7FrdmYg3gY/d4/GdF0tyMZJzzGkO/8AHKFGgtfL03KhSgmS0+pHYHBziOdC+G/GG2rMVAqhgrPBpgkhFJMWk5gcesacy8krAxJRzKLpFvTcL6/prV94BwD+Wqt4J8X0NzVFKmlQMylgWtgxk/Kx7aZeLb1KNJ6tRSVQTA5JJAAH1JGtmTJlgzjJQkt30E0t9Vk3Wkdsf563/anJwAT6emgPB/EKe4opWRYDSLTypBggx/qCNGT+mdKpkSi4tp9DYTr2sKTA417WJKPU2yme2T39ydVf4q2m4pbqnuNuGZzSAIVPMttHlm5YJtZQO3IbVvVu4IP/AL6qfi/i37P4p5kMyiilNwoMhGW4kewYhvwOuL3R9L0mbO632e3n4NfB/H6e63u1NZRSen5lMMplWaoLQpByoBLdzkxidDfClb9o8Ueq/ZarqD2iKaj8Fb9NHeMbzb77cbVNv11RVWpUqhCttJOpryQJMj8DjvGgaFIbDxSahtoVhUCuflC1CSoJPBVgAfTB4OpbPasrjJRWWThsv36/Uaf7SNoo2iEAdNYfL6Mjg/TKr+Q0TWqGr4O1SoSWO3LH3ZDh/qbQSfrob4v3C7qnT221qJWrPVDFabhgqoryXKyAoLDJ9NTfEviFHbbM7MVLqnkJTAC/dgKWJ7SA0DnOl8nCGZ4eHCvqzX80JfDDU8N3FJqhuoV0QlgMFTBkf36ZP4j/ABYt3wdUDvvmVpB3TEMDgqRiPbSnbilvvDkpLUHm0UpqARlKgECSeUcKVnjv21p8CblqNCsCLW88KwcQQRTGI7GdCVtJDjyUsOUpfetn877MsfxhsGq7WqqklltqAethkj3JEwPWNU7b/FVQbdtrXpBl8vy1MWMAFtW5TzBgzjjTv4x8VL7GqrKB1Uxgc9cx+n6axt/ijZ7jbKN1azIoDBlN0gRdTIB555BE51Ek0zngSrCWaOZZuuVsiy/DAX9loCm9yhAoMEZGDI7dU4Ouf/Ftf9patuVdfLpOlBB3YZkjPqSfofbTLY+PptNkKcN59S50WMKtTCsTxkC6BnOlHhWw8OO3mtWtrw4i6CD920R1DA5nnUPfY7+nhpzeJvzSpXe+/wDZ0X4W3XnbGi3cKFP+JOk/qJ1S/wDax823HtVz/wBL8tSfAHj9KhRelWcICQ6mCRJABGAfQGT66U/7QfFaO4rU/Ka4IjAmCBLEHEiTxzEcaG/pJwfTyh6zjbfctHhPjw3lc7Xybdv5BuVx1yLQDIMAQRGPfTLxCuvh/h8KxJppYhYCWdpgwPeT9AdReDVqG4r/ALbSqRbRNKrTKkEZDAzPYAjAMx7aqvxb8SUd3UoU1LDbq4ZnggmcEgHOFLcic8et3SOccHUxcqi0lvJeH/6DeCUzs9/twzK0hASDx5qRB9wxz+eutb9SaVQf3GEduDrkfxTstjTSmdnVvaTcLroESDxgzjH8tX/a/GG1qUbnrKj+Xc6tIgwJGRByYgczrR8D6yEsRRxEn448fBzv4c+IhttvVVFms7KUJHQABEtnMScd9X/wuhTagjUlCJVF5CcFiJaTMnMjPEapnwD4ZQ3FHc0qhUVCFCmJKDJuA9A8T+AOtvgLx1aJehUdVR2lXmVDcETxa0SDxI99ZcUdfVwjNzcE8ye/yq/wXap4aSrKGtuVlujIuUgEfSdUbwL4hfZzRq0wyBmlZKsDgGJwy44I78ga6L4hWCUajExajmT2hSdUn4Q8c2x237NuikIxt8wAqVPVEnAIMwPSI00jzenleHJyjmVrbvvc1229SnsK7UW6nrsFThqQqAAD/pq0EY9ONNPgjw6dncs9buTH92EA/C0/npNt/CkrLvDt58osnkgk9bJJZVu9ATE/vLqx/wCznfIdq1O4BkdiQcGGz/G4fhoVnfHcdKTju8yu/Fd/uJGrNt/FyFJAqsqsB38xVz+DtdPbPrr3xZ4Q1bcUFphfNdKnGA1nUMgRdyPy0XtqB3HjD1VM0qBAL/duFKAoPBNxn2g694z47tzv9oy1FNOneHcfL1yDLcECBPbWfAqT1IuHKhv/AA+RVS8b8zw/cUHIFWmgsu5db15DZvTI+hGrPRqBQkA2hEtEwALFiB21Uv8AaX4UqMN1RINOrFxGReRhp4hh39frq/7TaKadM3CDTTPr0jOq1XB+TljaTgpLZNt14exVfjaqW2yE/drACe0o5P4SBp74ZuVfbUKLIDTejSUiSMOiz35zzpB8eVEWklIMt5qXlQZIUIwkjkSWxo3Z7lE21HcM4FNKVIsAwm5EAsA/eLCAPr6auLUpW/AYkH7eGXy6Efw7uitHe7Zheq06tRZE5UWn8+k/UH10X8D7gpQq2mD5q5HoU4/7eNQfDuwLUK9SPtNxSrJSX2YEk+8uLR6wT30N8J+IUVp1KdSolOXWoC5gEBSCP8XGOfy1MNmrO+MlKGIo7u1f+Sw+APbut/ZC/aIBjGTUn8yJ1t8WtUrGjsgy+ZWYuxjCogJWfqwP/KNCeBb+kP2zdO4WnUrhULA9Vt7C1YktB49jpTQq7ffbyq9et5KQBTFyqSAYC3NgGBMerGONVe1eTnDDeq8R8RS353pL/sb/AOzHc9Fan3lagHsRaY+hC59xq5k65lst3S2niP2VW7bkWXyCIdQeVwbXjI99dAp+IUqihqdRXXi5TIuxIPvkY99aMqVHD/UMO8XUS2luNkrmBleNZ0s85fUa9p1Dw5RItQ9gCc9x66kG9bMCDEE4yBMAnuok4OM6SLRJGHSfS711GtBx3/U+3tppVydqHArqshUVR3CKqzHrbE899YffypVgpQ8q2Qe0EEEHST9kdvSc5JOiE2j+o9dP0jlfI08Pq0Kd3lUaVMsBdYqqTHAMAY9uNS19tQrEGrRo1CBALorGOwnmNLPIIA6hxn9depUrSDfkR+epaj0y0nd9lioUadNGCU6aAjIRAs/W0Z51B+0X/MQY9c6U1XeCLs57/wCehaTwZ7+szqVhPyc5K+Sw+QjggojKSJBUESpBEj1BAOk/jG3Lb6gRt3YqwV3emrUmSZuBzlQTkxED8ZKbqO2edGLvREZz7nW02XhvI7RLuqFGo01aC1G4DMoYxPEkzGhBtdoMDa0o9PKTt9ROh23GeWGfXGpdoXJj+P8AnoUKe4xcqpNhTUqJz5NH2Pkp24+7oBqVEE20KCknJ8mnn/t0zSmYzH5f5aHqbMTyNZzgjokz223Fiwioo7hEVQfqAAD+Ohafh+277bbj/wC0P4aY0tiCOdSrsB6n9Nc3jQLW3YPT2NAmfJ25MR/ZJx6caJr+CbYiRttv6/2anjU+22ag9tTVKKxCjPrOuUseNkt+GCeH+H0aIZqVKmhaASiBZHpjt7agp+C7YyTtqOCf/LXkjnjRNQkKfqNR0z3nULFtHF5k+QovKEGDPP4zOhU8KoNTVGo0yqHpUqIXHbWWeEwPcmdaUt4Iie/GrztmjGXQ1p7SmqoAoULgBRAA9gNDeI/DG03EGrSUt+8JRjPqUIJ/HUSb7AAE50Qu6cj5ONbNJcioTTtMlo+HUqFNadJAtMT0jjPJM5JOZJ0pT4Q2AWfJPsPNqR+HXxpjUd2GVH4nWLyR21OqCzxum9yMU0CCmFXy1FoXkWiMQe2NE38ewEDQ1Y5AHbWILRmOO8a2o2yMj7BvEPDNlUcvVoAviT1CYAAkSBwND1PDdqsint6Vr2khhdNuV+YnjnR+4oEn1/HQ26oBQIH/AHRq4SvlnoX21b/kjrjNwXP+I4jiI4Htpbv/AAulWe6pt0ZjEsCykyO5QieeTnTOjWkx1fn/AD1tWS5hx+JJ9vX212zutyE3F2tiN9hSZPLeiDTFtqSQq2yBaJBHJ4OZM68Ph7ZrkbZZ7XFmEfQsRqdnP3mGP9euo6m9Unn6R+Wtbl0Gaa2TaI28E2kR+y0f+ST+ZM6YUdqlNQlNFRJJhRGTGT6nSvcbhTEFsCPmjUdTxEdmP4kf01ag2S5Nrdjcv9f+Y/11jSBvEsnrP5j+mvadKRFooWy3T1V8tFAQfMCsycyPUmZMc/lojYV0f5aZLoACFsSY9FuKnOLefU6j8Uh64qUKjKrEM5E9LcSUHJIAj8eNa7v9mYXUi1KqnUrNhg0TDKciY+YHHfXooMwx2FapT8um9IUieJqhZBnnDYH8fY6Kq7jcUeqot1J2AUoRKiYE8CTOBwSAAcgapW/r1JPmli8xccg24j0ge39dMNj4oyFSapAgXIDjEQbGlbsTwMxB0UVnLNX8TsVC1Oqkm260CYmYm4EiP7sgMRxreh4tRMsGqWWy32YMMQSJMQB34Oku33G4JqfaeZSR8mwMag6clRMWGDJgdu+i/BvGDK06FNYabcshn1YliCQOZGdZxHOywVagWlIdajyA1hGJ7jtHAJJjB9I0Gu56PMSGghWS+mTBJF0g4E8CT20q3nidfbVHpUVRSCT1KCYgEFYINhyRPP4EBW/jHl1PPVAajL2+RWMMbAQem4A8ekRE6MpDmXPZb1XxRr0zUByr9M9iMDjvxomluGcF6ZR0UEMslOqJkE5gTkn0ONc78Y3NWvUNZijXATBHYcMP3hyfc6aeE7yjSQefQfzOb7vukyOkHAI5mZz2iZcdwzot4orUvKVA0wAyAFVbvbJyODBJInnQ+38SYW1JYUpsbpNq1OOomCEBIEic6rAIaqlTawEC3SWcqHJMqSJPGQIPv205etRrfYu9RXAtYEECqokkSsrz1SAGUA+hiXDyUsQsFHxRWpK9SoKQugwCQCJwzSefUccGNCU9+xImpRAkAlas5PAVbc3QSNKG8SNOq9MrWakyABARUSwgSCZiOYM8GfTRhoMyjcbOmFqHKliABTIItVGwHJjggGJnOoeGUsRjg7thAaUuJCkkNac4dRkLCmG9ImONRv4lUSTVVgoNilepSTwSyjAMgCBzM51W6viyksdxtFgEKYALlwQDcZk/KOk4+XRTV9nWF4ept2gdYUKsngMoJyHhp6eBnQ8JDqMc7Xxk1CRTqKIgh3UrcRNyqp5Ix376i/3mcm1HVmGPkMMWgqU5lYjkg541BQ8bdZp1Ka1FAQq9MXipPE8gMbTOeRoLxfx40/taQNNgTTcFc4ygyt2QS0cc+o0aMfBLxGWVqtdkBDR2YMiXD3IEgg+gIP10qqeK1M2FCQSLJ6mGOpQo457/AMNIxs1av11fLrVLXWmisGloZriYwJIxkY9NOaVKo9K0mnt2HSgQPNuVh+DaT39c6pYEa4IzsI3G5rhMEFl6hBw3qozNw7jGl2y8Vqs0OrAiQVSmWt46nESRHYHudaeHh1AAZGrXfIxuhSRcqMTAclcjjH577uoylaSX0WBtZSblsYFgysAZIIC2+8eh0aST4FTYdt93WUCotRnWYIVQAyiZYXCZiDH90xOiavxEAYWuzKVBQhAQeRBY95HtyNVlUVWinuWp0pBIqJBHoGBxdCzPpGJOseLvVcIb0qUkAZXNoxNpWByshcZyRHOnSi+i8zLTV8bqXhGZqciQVVXEAsMweZic4kfTQdfxqsqq3mKELWsxAJBz91exjEwfXnSvaVqm8hZ8oqeVEEr3CpcBA5PAH1OonWpRqmktImrBK11NxeJPEdIOAQMjETp0Y+AzsaVvGa0EiobSJUtTIkZJ6otwI55/HQ9DxysWX7a4Ekm11AtAyCWC2sCQc8g/XSfZeHVqqVHZ8ghkpmTe1PJJBEjuoiDn00Ztau6egPLFFWA/sxF65BBtB6QQDKHPGlYMU+AeIOqvi9dbZNVb5ABVC88wCDiBmT6c9xvW8WqAW1WtqAA28CDPdgVkeo6cZI1U6Piu5dWp2eZblbgfMBWGkyJLH0I/hojZpUq0AS9iSRTLMBcZ6okTEgZJgEA5zqtKPgNRj4eJFjb5wBETPY4uuuAABzBEZPtoPcb+Wt80EkHoBui0nNxItJEifprK07Hl6g8t0ia7h7bScKQQGm6RnGeNL97uTtlVaNak6mcBV/BgQTJ7Ek9hzOqUFQ6jJk8TvAQnmW+6oBBgCSwmTyefTUg3JYmGXAm2ZMDHWtMlhAkEgmcSBrDbhK1N6aXrUKhndVXIAF0x05WeSD7aUbLeiqArblaVmEYIbu0Dpjo+pOfXVpUDm2O6lSoHCMyyYC9Mg+sGWgY9PXjW+4qG5lEh1ybgqgjkBMWkESBI/poPwrcUQDetGk6mxehihAIEsDiTGGye+t61d6wDbk+VSfCEJ83OFjMmeDAxidN0S3ZgqP3gvsWSR7Hq51nRA+Dx++v/ACf/ANa9oAo/iqmmxpVHGCSOSpBiwgcAlTPtOhdoyiopdiAMkxdMGRIyM+o4zo/xLeVDQVm8uHZlHy+ZarcMLZxjMzA/DSinSNRwqZdmgZyccwfQAz/OdIJhnitdCxtyAbRk8DHficnjvxrbYU6bddSqyU15C33GDMC3EkgDPoT6aDqpUXBEQDBmZifSQeO2mtBgtCjba7E3MCTIJPJAPHEY9NKGyw+IeHIu3aqpsSxKbUS5lRi2GmJJIJVYE+uTqr0a0VAxtlSMnAMTggcYAHfOiPF94AFUdJWDYOOm4iB8sR6+sHJ0DT3NxJyMz2EzIIAEAcnECNJhxud1VqwgJdRLBXMsC3qTi1R6COTGg/EtwxK3AHAkgRiMcDmPx/LWtAhgeozcISBkQeqTwflWPc+mpN1TCkdOQT3BxxieQOnOhgyLeUrrIFq2wcQZGCY98flpr4pVSvSQrTY1aaqruYh0X72BzGBMCD30orbi1cEmJM4z35/T8NQ06omCxAg5XkDN3AyYn89SyTbc1aQM02rCkOlW8y03LyVAGer2kDR/gPjLU6q16gvNNZzAeOJBiJIPzH6HnSKigIJyAMxOcR/QZ9tTvVDIRwLYBnvE4HYE/oZ50dimWLc/EhaozIz0lLEqpHTBPtg4AGdb1PE672VKLFAv2YVTNO4AE9IwPmGcfpquMswQTLTdjE44ECM8/U+mW1LfpYoDVUqIDBSAlpn6MGMgEg5AEjRQ5g74koeU1KvUYlqh+1hittQAfKn7pWBJByp7zrz0mNFWWXAMMO6DJmV+4VkXNz7cEKuyC1qlxMyWnEhe/eYkcd9aUN4Scn7MypCkjBBEEiWzH5RrNCmNNj4k6Jbt5AEkBmDDAJOP1meBrNbxJ69MVTtyxQlHKdTcgqyqQW6SGE8CY0jRlDfK/fAYjM98Rxo47ipTPmUa05sHCOsHqVlY8kibhKm3BxgoXJElV1Sq4SoHZh11GASCskouBi6BOIgD6EbmvWqrT+e+cVA1yRyBHrIBzMwdBeIb4V5aqgvtAJVfviSpDTwwtMkSBjuND+D+ItQJHKt8yERKicCDK849NNbEtlk8U2FrmuGIpNAlWAIY/ODjALA/WYkah8L3ovCli6GAQTIj96TkEHIIiNCVvEJovYbEcQEc3cZKC3sZHURMkemlO3qI1QK69JOQPY5GPbH461CmWbf7RFqmtVQvRpYh4NxwFmcm2c+wGdGbTxJd0DYSlVJi4dLqSAyPi20woHf9dQb5l3G3MFCIl2ytRKaXH5JIdhJAPyjJJ4BB8K8TpUT5VNGZGxJCF3bEQRJWDmc8HjTlHMGeGzty5vVJY04YAtCF+e5EzxExM5yafF6lMK5oEhoAdLhcCBFqsCWyeJ0HvPFWqmXWmyI8qp6B0kqrVWP0OBAzxoqj4xTdStUOrWzaxvDQJwywZxMf01qCwPxjxtdvUladMVGVfMN0NcAYBtWT2M+/Glx8Saof2qlS8tiLZe1lwGDBeodRhcWg4MaXePbunXckLKq0l/vNx04xhYz6/nqPa+Kq00TRRtvwEJKAGcNcJYEDFxPqeOKCx7Sd66hlvp7lFkLC21ChjBMZ7TxkA+uhPEt+/mNdWQshgqoFgb0DAdiDJ9T+OiF8cpU4pqtRrSekqekkgWkAEEDAkSCZOgPH6wqFawAAJNOMcrnqAzdDd841qNaCUr1atKapCUlYCXHcgzZiTxwPUal2G9p0KZKqtUE/aI9PqPoQWZhbPaOYnnSV/EWZEpljanfBaPQT6fXWjVKdpsqseQQ6ASMYABme8zGgS20fiekjWIFSmygqwGAxAIvUZwcTn9NSAbd2qX7dVPlqz3m1OvgU+ADgi8Aces6rWxoIjefYaqAWst0eW5B5EfIex9ceh1p4v4hVrKtU0KYUKEXHzQWyqniDiY9NIFg8Qp0nqU6l1qwA1INfdEABY7MojI7E98QJ47Xqs1G5HHBVgtOywgyCIi36zAMapzo8sYBgdUZge4jHOm/hFWrFMqpIapCMyiCwjBwSYlSPTJ9dBg4b3bn/AOGdv7wq4PuPY6xq0UvDKzgMdvspYA5V5znMCJ17SazlO83Ya0sb3AALSCWgRJbkkjvE+5wBvS2pIuBVTzg/KPzm72jGnVbwGm8ELAiCoJle/P48mdC1vAhNquVBk5B/CY1xWPE9HtZoB26Aku4LKhBcm6qJPAcAiLm7z2POjq/iTEm2gpcknCZXkdMghRB7fz0Tt93uKKpTVfsQSxEHqqEk3OyGZHTgH7uoPEvF926ktfnkgEAD8RjOuqnGjm8Ka6NNv4Wzp5zNSohS4tZmDFkCkhFCMDkiM/hoXA4UgDuYJOTBPpMjv31DQ3HlySASRCyMjByB6+uJjW22AY9bWoCCexjvpTTRFMY+Hsrip1ItpGGMFh3tMASIXHeSNT0q5qstOnmTERJY5I457wIxJ0OKtF5hbB8qg5Y/WeOSP4a3dQpXygWqfvcoBmIuEEZ5P8dYGDV9vUUA1AUUjAIYFhHYECV9/wDLQIuJOYwAJGDP4c8RGi61NmJW4PUjnmIYdzgfXH9cpRakwai91Qfu9pwLWKyTHcZGsQQBTAW7hQSc5JEnMSSOM99TgA8cKMgQI4mPzJ41FuqTLmoRMcAjHJj8uw1ttKwu6lJTM+/PJwToE3pFipIZQM8xdyfx/wBDU3h+2V2ZbrScD3I4UDHJI76i3D0iSyKVBGUmY9SGJ+WeATOgKjZwAB2+o/HQYa7ikyNFZHpsvKsGDZ9sY5zoRqvHYdsQBE4iY98TzrTd7+o8FyWjAu6iI7Se3tMZOpqKygJtJnI+8FHqB6nie51hQVud2IYKwBtAzEnuY/En8hrAZwPLEdQ7xAzMyTGIn8tDquL36QO0ASfy49fpoVIqP1MFBOeAPx4/hrCamAxhzGIPqcD9OY0W5F3S7Mg4JW0xjJWSBkkaFVSHIDAZIM+3Mn+GNTgAcCSTzwO2f46xmGJXKACT6xOTMfhiO+txXVTcsY7nOcCRPckEzoeqxWC4kY5ME/j/AJaxWyZVSP5e0/676wdB2w8QNymDcTlwOoqTBnscGIOOdMtps2QsEZQ0tUUAsrlRgLcBjm4Zzg8nCPaVoAU8yOflHaZPbVg8I8L3J8zcIaJC9ALsxUmQDaDggGAJxM4J4QJdjtpoqPKc1iGnLQOohSRHaGJ9Y7zjOz8JVYTcM4XkNGAWwCARIzJ/4DjM6xS8RrVa7NTJLMA0dINsG2RjNpBMCM6joN1hXvtBPTgurENjJMy3fiCTpMhbuvB324KN1T1LUTNNlgZB5BnEe/fkptqKiuagDCn3cSoGYgPBEziM851ffHqxbbKgQ1DeFBEdEkxJGCBKzi38BqpeM7auSprVqa02IEqXKAnthbc5j8hoAn8b3pHllXe0oBYBaAwuWLSZBtEYELOIkaXbPamqr1BVpIVjodxTZv8AD2JmB6nQqbHzKjCm4dQW6mIWVGeCZ47cnUa7gm0cwcAngyOROkaHO12SlLjk5AUN/ATBJOZmB6HsPQoENLduxyD7AemOfprbaubecExz3A/P8tYrPg5A798/QdtBRP5iMpUUwjweqmT1j90oS2W9VOCBiOFiVSSYJj17xABgD2/LntrNOoQZ9MxrKUgCwBDXH3wonOe+dYyDtx4rUYyzZaDcvTcBgSBAMR2g+s86c7eoaVCpZVX7S3y7QCVZpkmOpCAxQexbOkdaSysHBmVQwuFECLe31OT762IIYLbLCOZ9ubTJ0mJD4y/ZVA9Lj/XXtMR8QKcmgknmKQAn2EYGvak1AibheESQ/wC8Yg+o6fQevprC1jnp7SMiMgGOP1GlzbymCYV2tiZVB7ZgmP8AP8NbLVAABS2f3SvEcD3g+vI148p9dSRvWpFSMRyxPQDE+5Ed+R3GdE0qKrDEkqRkyHtyObTEkAQCD9Z1EhVp6SSDdd0khDz3wTPPOids9FXEGiCxkkk4jMEXDufQ8fjqnZVLk32+weoLrVqAHj5WGM8/MPxxH4A0+Fp99bRPEZ9u7Aj6T31iiqTKvSJ5nzDzk/L9fXj30YbahgFSR95GPA9e4AmI/wDbU2yXFEDfDaBS7GmAByWCgfiOM9tK6nhyz0TCg5V75HMAkZyeJ9YB0+oUY++zGZIjH8Rx6+mo9yzCLoKxIJBxEc85Prozy8nCWFF9FZHgBJtko3MFZuHrM9uY1FtvCXWftFBMTcxQhZ4MjAmPbVsUMUYk0yDxK4j0zknHGpKPhZYZhqZ/vdJwRxmAfbiB7ap48ji8CPRT9v4c5fAviLiDIHaRH8terUXNskR3EsIxJGRBMdp5I1eNl4UKYAsWeSBnIM4J7d/w1KfC6QgsAPvYIQduSsSf6afcPwT7dHPtzcoEU59wbp95BIM8SPTQm4fAEZkyexBgAAcCIJn+8fw6U3hkqATdTnEjI7CGBn8f450I/hNp6CDx+60AzdIkDOPy9dOv8B7f5KHQtJCkhFAgkyPUyYBMyfyEa9tmAKkkAESSMxg/1jnV8Hw9ScqWsTiUhZ9rSTImAZk6I/3W2ZY+2IDAZj1HONOvENBlDqVAQACzekwIycj9OfX20K9VUKkSWnme0ZEAwQddNp/Ce0jFM/8AUcf/ALaVbv4IoFpV6iH0uuH/AHZ/XSseJtFlOWox6ixUNBAB5jI59/56zTXMzOOTjv3PbjT8fBjq0rVQxxcD2HfEaEr/AA9uiLBRMEzItifUGeD/AA10WJF9nNwl4Cdp4rYD9ne5keaMnPAUMpUCOwGRpXvd0x+YQRHft9PywOM6O/3c3i4CdoEOuJPaTAnSldtVqVVpKCXJiPcevYCB7jnVJpk00eTqKgsUBOWIMAceufpOddBfeK1AIGhUUgIttF6ZRcBctKgThSWEH5gcVJfhquguqMiqGhzcrxAkmJhjyAJmcxpy3im129MrSoEXQb6hlmiLeqSynuIxq1sQzWp4fTI83a1FVSufMtpiOOktGCJnnIHuBI3ha0lV6lUFhDW0CJXCkST1HMZXj0Ot9lsdhN7JX3DTnqhQTxgsCw+raG8R3dLPlUqcfutSUNERgiGBPsxHvoYjKn4lLRTao/QodlKs/aGKmMgkyBM+hjVe+IPFWW9loIpZSpqNS+0kxNtzG3sQCPppbutw12IAJPfEnJ6pngzzqXceKtTo06FWhRe2SrlJJB9IjqBJE/01jCTY7plBKjkWz3AJBweQcAY99MvBPGH25x10rgaifvJgMpBxBGJj39NLatUNyxGSYORH1if01LR2FS0OelD68kcYB7Y51jBdHdNIKqZ9InEcZ5EYk62qbwz1rdjBa7g59fXUVFVOBkzn1wPpjWrUxzxHYZ/nrCh6ng9GrtH3FFylSkDejxBhQTb3iLiMHgzpAKhnAGBE9vr+nH11vT3BVGUWi6Ja2Wj0VuQDwQMGNQpyCxMnv7HH8zrGQV5xLJgAkQIli0nHTkziIAHbGZO9OhU8y10KkkAhgUg95xj8tZ2NSpSzTfy5hrgeYmM5zIgfj2Opdx4nWqMzO5JciRwPQdPERA41hAx4i47/AJhp/HXtSeYf3lHsTn8ffXtBhxtxdJsExgqRjn1iTETGMa9ttoGDhyelHYQAhkRAODgsyifc6LqwoJPMmbVg+5P5xoZhgMGdVFwM1AqtBQHg3OAzLngSNeFW1sfWlwa+IeHKKQyTLCSSCQwBZgRHoyFY7TMEaIXwSioVizkCnUJEqPtKaOXANswCnvgr6zryqbAZlZKQXmCqoSBnpgFcj2HAAEF7XFgXgzM1GkTg5nvGZOffT9XkjLJrkPp+HwATgr5hNzN02BbpNsEfd+oI5EaHbblKgtqOxa0iEIPWLgstBJhlPYzMwdTGqWkBncgFmuct0fMZDGPmUGPUD0Gl7tWy4diwAzzxgQxmOOJxjSr7Y/V2NoT7W1gSrVZMi62mIUx965wExxI9RoBttNSklxh1B5sNzFwqSJgt05YkdXA0JSrVCTDxBzx94HqIuOYDZtJkHidefxJkVTc+RCsHAJVGs+WQRBBAOCO0anKyHm7Yz2lEBS4nFoA+91TZJtjCh8hewiJkErXLoIJWINrL2lUgEiILtjAkA/utAFDcEAW02zTLW8hqYBBJF8WgrPOCvIIxLR8SJUkNVhCBN4ADSzKOT95WI5iD9NTldEu72GLo3mWBlloAGbZudc2iBLK/aYBPAMTUnuWiDwyB+kwYh2kCP/TVeeCwnBGlC7tgABWsgdPWsQoYADGDa5HvOdb0GqYJrtaVkDLdgAFcDBhV+WOOJmYaNUw016gutCsQBBvZgzSqi2ZzcQuQMz3DROVRCxzBYgHpJdbmEgADBtJ/L1EwPeoH2h9cqASQ7MTCqBioG7RNwjnUdJnIuUuRBEhgIUAkjiTAbvxOI1qdisxMpQETTbAksVtAjgSROMnjRCVRmHEZ+uO1sDkTpYPEGmSXjJgjPEs2I9JPsO2sU91AuXgcqMDJGeMZxnWR0ryNTuXVT9raB/dkd8BSPWNQ/wDjBmA0ntcAv5CPT10NR3Jqgzf3It6iBgdgc9tQGsKZgkkwDkyOoCDEY6YIj11dBSGau5/8xp/4cRzi0T6Z1IdywjrPp8oyfrHHbSb9ogguIu7tIBETI7fKR+Y1OaoEEggHORaCD9efWRpJyhdfeEn52BMAgED19ue50OwphDKnoB4aTnMCe3J51qK8TkHiRwf8/wD31KNyo6gOoe/+etZsoCr7epcDRz+EntkMI1rX2tAkyBPBDdI4gQQbCfx0Yd0GMmZ5IgR/D+Y1rS8RU4IQzAAA5JwBnv21lJ2Q8MXU/BoEqDTUEffuGOOJ9u/Ya22nglStiSe3SCBjiLyJPspMZ9dGPSpqeCpkzDfmpz+miEYDFMkT2g/xnj2jXSOLJcnOWAmIf2NSRTBFySbatipGJMk8nuD6fXQO7RCLa24pKAZCpdVI9h5alR/zad1tsYuZCQRINp+8DGY7iY9c+mllSkmSdtdEmVuXifmjByAMiRPOu2sjk8B9Cham1Qgjz6kZAISkpM+95OfbU9XeMWuq0XAJwrXeg6ZIBIOTjRFTYGo0pQE94DPHEFgpAAz6aM2w3EANuGtA+VT0gDjCkQeDPIOr1YkaUgVvEZAtgCMBREfQAZJ9dLdwXJyD+Rzqw0tuoxfVptmSCeoe8NBOtm8O24c+b5xj5gXHPplQZnEdtTqxFYUhGvyybVBgREmBPGPx7alpEOqoqLJ5bjHrJ4+mrj4bR2doCUrf7zLMkZOTgmf9DUHxB4ZQaGpU1RzyykKsdrgSJb3HpnW1Ym0ZFWFFVxg4B5jv2PH6a0tB44Ge2MD1EanqbB5tLR7wccfu9vw0023w75TKarKykiLWIE4yTz21WeJtOXgQHdEYtGP9euvaet4TSn5Cfe6f1nXtGpHyVoz8G6pJ5BYcG/lszMc8+mp6W7amABTBtY1F6uGtdLlFpsaGUGJmxfqF77frPSIXEqluAe5jJ+mcnUlVYj5wCoYZyVb7wg8Z768kdtz6EopqmHf+Ik3L5SqCHNgqACFAfpBWJRaVPkHppkR1E632/j9zBgskNNjM3QotFpdkzcadMzBgAgyWJEGy3lgzSJZ5IN0Eo1gE3KSQFWqBwD5nsDrNfxOmS7ChaSrIWDDF8kkfZmDLPwIyn7gA6pnB4e+0b/cJo+JwqqQKi2hWIYLJV0aSCs/LTRMqDhvWBF+2G81fLNxpqisWutK2qCGZIJNjT09z+ON/vRUBNlpuJBAFpY+UIPTIUKrEAuYJgSNbpugEQ+WVZVhmVabOT5aKDawgwwqNE/eB6ojWsclLg2bfThkhTMhYylnlhARTw0FnvJAuz6A43G7EMrUkDiQ56TFrMzCLcL5hcwDi45wNeTfqIcUVgGkSAEvgTeAWyWbHVIxOAxnW6bl+geQWkIJtptLTTNQhmBuclTzA+0Ijuw38kOPeUjo75vkZAISpTyxDBXp2lWNpwH8yoR3Yj0kktuLr1SkiqxbAtwtrYAs+6pqsJnJB+VbdR0d5TODtxlmz5QAM+cR2XANRcSMUxntqKlulRSXpEl1eAAqC11KQvdV/tBKrm5f3YIm/JLj3l/5Czvlm79nTuwKBYDTUaflEiXfBPAQ5KnWtHdsyoxRulqUrKEMiKt4PRaAXDmBz5gz0xrejvEZT0mTi0It7KagJUAHBIYKsSPswWYG3UD+JpEeQwkBA5ROlwlp+XAJLs+JIhDGtboKTfD/kmG7MUh2QIHEghwAt0m0EFofHAn8BrT3qSAad2ZIEANmiTgYytFRE8yJzOsUdwigEUpKnuEz1XEEsZhvluOQvCgyThtygNEMlqhhfIUTalPDZiWsY5IWanPfU7+TplXDTMVtyQrE0pABBZaaTJZYMlTFqK0A5uYkkjOofENylUH7IUyYNwVSEE1SY6Luaij6IMdjO27oBo8tahQghwlMC0GjOTHUQlTPF1RokEEbLu0LKvlBGJQE+UGWAKZgQ8iXv9SyOByI1XxYKuaZpv9ynUUpqywY+zQRisLWgmQC9Nwy5hFXBBOt99vZZz5duIVCilkYHkkKCVCXAg97RmLtBneKGm1u7AWLhjkBgrAQs/djIIgDUu58TSqXIuDO18Mid8mHDFgLpPvK++mxUFa2MV61M3mnSNPBghKRI62OZAt6bFlZi04PJ9W39OWKbdQGBxamGJrkH5YGXpjuAKcATB1Od2kCKbQQRNqAkdAlTdggioxEtcWUFoBAi3PiNOSBRCyAxhFMStRuk3DlqlPJg2KOCRrX8g4rw/wCSBt6nnwKL2RCooBIlumZkEgG28kmbTgY0f+1hXD+SbWm6myCFbzcmSuSUDADhcAg25g22/pCs1UKwS9bAq0/lUiQVJCgkAAlfVogkEa0dxSIgU4qCnBZkTraykshiYm7zHJIMgtwYtyGSfhky75DF1OCIJIRLSRTiBgnqcuRIbJpkgwRofZ1adKqGsdlFkE2ySpuYw0ROB3xdhbsTV/F6JDAUbcQGCq3F8T1jEilIBzNQcWkynxKjJHkvbcG+RJK3IYK3WjpQDHN78d9+4LxTINpXpBaYaiSVtuIslrBTBJ7ZirkjJdSeMSbWtbh0IJYtNuAsKRb1LEODIHKtEjtC9YFKa2EFbbnAXqhUBzdyXvMcRYeZ0fT3dO9StJlBZWAKp2qMxGWMgzZAgi0C450GarpgFXf0yZ8s2gMpZ0S+zylpoKZH3hVUtCwOTxdA7eLIA0UxdGBatqsVQHvLC4VHBYCJVYidM13dIKA1NmaIc2gA4UXfPiGao3oekY50v3W4oM6BVKpdc4AF2TJAIeAImM4EZ50s0YrimD+G7+nSdja7dSESFLWpVFQzLwrdCQRMGTmADvW3qL5Q8oi0oakhQXWynIBBmSQ5kxN4P0xX3NEoy+XyDzSUG7yERW/tJ/tWqvzBxzzo26hUuIpsxZiQTTXAHmhQIeYH2GB2Q+ph+LN3dM9Q8VRlsNFmJBBIVASYWSFugY8w94spnu0T1fFk5sclzUbrVLZZXGDdNoqMTHogHIN0e1r0FgmlUJN0kooy6KhE3wQL60IMQFGOTC+4oFZtJIplPkFisxLYBqSBc9U5z0oPWcCSvhmX8TpdYWjDMMMFQR00l7HHFUyAcsI7jUq7tIWabNAHzWWk9ciSZyxQX8wrQqTBFfeULqjeWsEixLYAh7rWN2JAtJzgtHA1HvXS6aalaYEC6ZPJls5aDzj+eg6Rgm63DtxWpFlimBAItFuRMAyCZ6QJ9GLRIg6iSoGZEtwWHOInn9NLphuOMhRgknv9I1N+0MYABvMRAE+nPM/11PLs7KCSpGgdv9Mde1GKvvrOoou0b1mqljgAQSDaMk8cmQPU++mA36XKTSaEAUAimQbQACzN83SiTMx9pBNwIXHcMjNLsYJFzKciRBAgASMkAnOh1RWEoSGnOY57icatNomWGp8h243yKBNIRaqi4IzQBRWZMy3lo0Ti6oQQF+aNvEqQBigWBpiJRBGKvXhptmohuJ4prkmGAa1CBaQRiIOZ/M+/p20dR3tKESotQhQiqVCqTTUo1RD1fLetwzPXUHcRaZznhKK2TMnxegxint2a6obUK0iDctW1YViYlkJAj5QRnLZHiu2Z8U3VZMgJRwLsSS+CKRCwOm/JDjj1CvSpu1QjqwyAIsCA1uC4tYOaZuBP3ojQ9TdbIFwdvi2FuWGAtqAT9p1NL0yYAP2YGZB1XJzknF8MNpNS6y9OQXlQirIHU3JI6QYBVSMWgEgka8N8hUAUM2vaCigBj5rAgeYcXmnInApkyxtiPb+JbRrsQobKkAEhqr/KpchraIQGIgxmJB03PiIFRKyqAyhnHTA8652UxcQAG8sYxjvoexP3O9yVd1SFZmKsZ8tVARJC0ynSQGtUuikXSYuJ9LSVrUCAKiVCAEBFqYC+VfafMuBMVuBPXqJfFtuxCsGG3VqpVOWAdqEcN81q1TkGIQZ0Rtt1SKyFOVA6UlQxYse8gSFTEmCSCe0g/wBGR7Le0lh/Kd3DLUP2aIOgvEEP0BmFHt+9zONxVpdP2bMEvYAUlANwjK+ZEwlAH6tHaJqe8o3LANge4jy+qB5aCUDSsj9ob/iHYwY6O7U03BwzEFWUEW2Bon1ktbgyshhJUam/0DLe9MF3cMI8siVC/JnCBWebiZLXY9CPfTCv4mjM5am0tUd1EH0AphgXywU1MCBJTtMCVtztluBQgWwp67vlqiXggcmkSAMWtBONSDxCipLUZHUWWVOIWpYJY56/Kz/dmcm0S/Qpu9qZ6rukBtAvYJgoLgXCU15LSw8wObmJwwAIIB1BV3tJawe0gKxKAqZFvySLieQkwZifpr3nqhfJtZbVsDAyAGVkz0sHSm3UYIZhiMavWoT6j0IrXQtKFgksApqAEiJUGADMh5N9vTJ6B2sAtRN0rysEqPJB/wDMwWC1TC4BqfegHWTXo2krSIaAFtGLrUBkl8gMahmPur2wRaVWn1lpBmUHWQoyQuD8pMLMkgTjNyybje7a7p46wDa/ACWEi4zJRgQM/aHItB07vwNJPs2feUrVApliqELCnDW1T2YTNWoD6AIJyxieruKRMhMdUXSrNbaKYUCpkFaYViAIVs8aw1bbXA23I5eAA91t4UEi6RCXNbm7sVONaHeUWBNNOu3opsrkB4WJa4d2cEyAbFiLtNMNudzVt1TFwVCcGLgYHUkTDwSAtQk5BNRey60Tc0AoBRixm42dykQGDgmHYtA7IvczqPdbujDLS/8AUPVJJs6jILGDlo9T5c/e0YlaixVB1CbQOtBDvV6pI+a3yeYBzAJNuihbSXZhqW1NxWiytD9MEwWNQqSTUPygrmPuDEE6HpDbqFFRC3NxlsNeRIhh0hDdAmbY6SdG7nc0wWOR0sty3qCppWqTdhWmrUbqFyEEHkkhU91aj3MAwvUFC4BFr25EcvY3Xi3sTjW7Bbrslob1CtSVIdixpDICm1gAxuiAShzJ6PQkaZNuqQe8KSQ6ssLi2kXtglgIISlk/vPnHSFU3W3Yk2FjLWnrEqt4pgjkdKUl7f2g/cadKlPbwxUdIMBwanX8wMrjIBpuYH3SATcBppoHV72b0q1BC3TchCrAD5QMrESWm5rFEkxknIEFfvqyQoppLiAGPmYAppgBm71L+RAGIyCDjVoM73CQzi2fMJsJYTIUksotwxznvgR7yttgpsptIDEKS4zaCoLR8odoJnimYwwnUU6vsg3242xclaYf54H2izCutNcYCmKTFiSZvkDjU1He0EM0haVynTUMsVfscBhUFMZMQTluVHR9qjk0mAKh7MVeoslW1vlwSzJgyBb3J6ZneiJIMhvMFMMzkGmoHlM1wuAJlDA4Ej5SdLRH8h1Pc7cQhLgKWZbRVVsunoQZNOmgPYXGPl1DT3NALDLwKZIAqKGZVGSwk/NUr5EfKs4ydUO2JCkOKZu+0N8yagUBUCzHl3Pn+4DmdarW2tsdQe3/AOpaGI4gLcYLDn/0mnkXYaXyQV66NTIRQGPliZqC7o+0mWtI8yLQc9/cSV6tHqFovtErLtBNJ7lUyR01rBLYtu+aNCsRHzg8TCsD3/eUDiMT3HvGKagjAxIADgEHI7jA78+2i/g7qCfDYx8RqUmcsuFFoBKuGPZZmVwoQCDkehkCXwygwrUbQbr1YCRkKwMccH+ulaqLvmkxaLVtOeRd+9nGIk6a+ALG4oACp01VumB9+ZuiSc5HpjUt/UNZY0K1p1IH9R/XWNTjZucjzCOxgCfeCNe1BaaOjbj4K2htHlH5iSVqOMc5kmewgRqneNfCaU1hWpLWvtpr5l1WoCYEzaEJJkwDAnXV4yfSdR1NqjMCUUkQQSoJEZEEjXteGqPmxx5xfJwHdJVps1MrayyGViJHPb01otyojXoSxYWgzUW0xLiIWQZGddx8V+GdpuARVoU2kyWi1p9b1hv114/DOzuVv2WjKiB9mvHuIg/UzqdI9Pvr3aON7LwPc7imrIafls5SWqAEN2xyBIkTM9tL/G/D6lKp1UWEzbDq3EcMIIIxNwB9gZ12rd/BuxdizbWnJUKQBAIn0EAfUZ0OnwbsEmNpSyIMi7GOJOPqM62mS/VnM/BvD1qBLqO2ZwQCW3EEy0AWq8E8hogjRG9oig4SvtttSQAkNUq1HVsyLSHgtjiO3trow+FNkI//AM1PpkDB7+uc/jxoun4Nt1Ty1pKKd11oJi4QZ59QO+p02Q/ULko6+BvVVaqbVHQ2m5dyYYFRBAZJxyRK/jpV494VVowPLNIZF61QytnJAOQYIOfUmM66ang23CMgoUwjgKyhYBC8AgdhrG48I27CGo0zgD5RwBA/IaHgugXqNzlWw8L3riadJ2Q8MYgj2PcDicj8tGVvAd1K3UKgyYIAYGMx+Q+vOugN8N7RjJoLMRy0R9J9tZp/C2zAt8np9L3jn0ujnUaDL90vz+zntTwDdgidvWg5tCT34MKY/GDoWl4duHPTQqqGypRCwiPungjMz766ofhvbT/ZkR6VKgGe+H51p/utsybjRlgIDGpULQe0lpjPGnQYL1P5+M5m+0cEi1gVILDqMExFxC4n30vrbco0CSxI/M8DsZ12RPAtsAQKCAHsJA9OJ1A3wrtb7/JBxFhJKfW099Ht5dFr1Ue0cbd3VoKTnPUJ57wZH01lduQw6RngA9X9ZiRGuyUvhfZquNumST3MT6ZwPYaCpfBWz70yTnJYzkzkiCfxk++nRkZerj2coqLzCk55j09c860G1LAsYtAHLDMkCI5Oew9Cddhb4P2RVVNGQvHW/tzDZ4jPbWtT4S2WZoyCZg1KkfldEDt6apYMkZ+qizjhtBibR6EnH10a3hbyZo1LZPUUa3tHI+mNdaPwxsx/8OvEAEsQBJ4EwOY+mNbf7u7QAD9mpwO2f662jIPdR8HIfJtxAEZGfWOJPv6azTo1C6qqEu4uRQCSykEyABkGDx6a64fhfZEZ21P9f0zqD/cnYyPsMjIIqVAR9OrGjRkPu4+Dm+z8I3M2fs9QWm0xRciSJjieDOi18KqI5D0KkYGEZQDkfun/AEddJf4d2x5R/SfOqzB5F18x7TqRvAaMQTW/61QfwYY06LJ90c4rULBJ2lY4ksfMEH6jAx7aArUfMNibZ7iboliY44tkj3n+musUPBaCfKr+81ahkwBLS3Uccn31g+H0uIeDz9rU/Trx+GtpMn3Cvg5NuPDWQknb1VAGSwaJIIm6wCMTBjj30oSnBMZBM9JGfw13BUVQFAwBaMnA+pM/idD09hRJJNGmSeSVBJ7ZJHpraL8ivVrtHIfJ7kj0/KDE8+g416jXBIUYMwJyRyI4nXaKXh9CSRQpScnoX+mpTsqJyaFInmSiz/DWWC/JT9WukccOwOLmVbgxALxEGMjkE9pidRU9vEBVBtkDJYnjI/XtrsO78G21QQ1BI/ui31/dj1OoB8ObRT/YDvwz9/8Ai9tbSZl6pLlHJqOwr3Ra4I4Uq2fpgST7H+GtxTqMwSWRwQoUFrgeItBPB7RPprrdLwHaq93kgkcXMze/DEjnRS7OiCG8mmGUyCFAIPrMadJ9g/VrhIqrHww5NJWPchoB9wLxAPpGvafH4d2f/wAun5H+R17VZH8HG4f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4" name="AutoShape 6" descr="data:image/jpeg;base64,/9j/4AAQSkZJRgABAQAAAQABAAD/2wCEAAkGBxMTEhUUExMWFhQXGRsYGRcYGB4aGhwaGhwaHSAfGxsdHSogHxslHB0bITIhJSksLi4uHh8zODMsNygtLisBCgoKDg0OGxAQGzQkHyQsLywsLS0sLCwsLCwsLCwsLCwsLCwsLCwsLCwsLCwsLCwsLCwsLCwsLCwsLCwsLCwsLP/AABEIAK4BIgMBIgACEQEDEQH/xAAbAAACAgMBAAAAAAAAAAAAAAAEBQMGAQIHAP/EAEYQAAIBAwMCBAMFBQUGBAcBAAECEQMSIQAEMSJBBRNRYQYycSNCgZGhFFKxwdEzYnLh8AcWgpKTohVDU/FEVGODssLiJP/EABkBAQEBAQEBAAAAAAAAAAAAAAECAAMEBf/EAC4RAAICAAYBAwMEAQUAAAAAAAABAhEDEhMhMUFRBBRhIjLwcYGR8cEFUqGx4f/aAAwDAQACEQMRAD8AuVPcVUb5nBzkjnPuOCdHUfHKogGCQc49p7cYzpOd9uLh8+CQc4PUSPbQXiHj1WlUpotOpX3FTrFNWIhYKhmIBkmDAjAyTxrjm+T6WlKTrKWZvH3kC1R6jOfb21lPiN4+RPSbv9Tqp7L4lNXcJQrUK1Ku5hxK2LaGZSJW4gx7DnJjU+/+IWpeWD5lStVjy6CkSQcBnaOlSRiASYJ99Nt9laDUsrhuWD/xfc3HqQzwtvAntkZ7Z0VR8QrBiGtcdiBHP4nGq3R8eZqyruaD7arUjyyzrUpsVMWhwMNJGD3I9Rr3jvxedrUCeRUYWob7ygMzj5DkZETyDrK12Z4TlJRUFb/NmWxfFKkRYJ+pj8tDVtzuSTD2/RRj850v8K+JxX21WvRo1WakY8o23MYU4InEE9p6TA1D4P8AGH7TXWku2qDkM113l4OW6MZEZjQ83+4lYUlf0cc/AzetujE1Ij0UZ+uNFVfEagUQAxjqmRkekHUviG7SijVahtRBJMSc4AHqSSBqr0vjlcNU2tVKLA2vEyewHSFM/wCL+uo+pP7ghHVVxhsOm8U3A+VU/GT/ADGtP27clrro/ugCP5n9dMPCdwtelTrKtocTaQJHbMY7aVfE3j9PavSRqc3mWaQAqzE8GTmYxwc6nNipcmhGMpZVDc3rb+ux+YqJBgDGIx6xjQ/7duBgVHxHpOPUxp3V2KxKtgxB+vfVDq/F9NGIfb7lP8RAP5MB+hOuepjq7o6wWHibQiP6/iG6Ob2/DH/4xqTbfElZFgqGgnJJmM8++lW68fFOlSrNt9yEqzBNsD0kyfmGRqweF003FFKoHS4mGAkdoMYkGeNdYYuLtdHOeHFK3HYjb4iqEdMTJM29uwj+epaXjFQwJAP0mT3z2HtpL4L4pRr1qtOnStKHpuM3gG0kDsRgxnB0z8Z8QG1pio9B2Ba37NQYwTLSYC4jXR4jfBtGKllcd/AyHiR5J9cSO/YdOoa3iLcJaTHfVc2/xmlWQmz3FS0FjaqmPcweP19J1r4X8V0q9VKa7ZwXIBIIYLzk4GMe2uTnPyU/SyjbcePzyNdxvtwrST+FuP6/rrRvE6+TdHtAj6DE/r66PYAwM59z/PVZqfEu2uIWlWempAasvyAH73Bx9YmNdY4j7JWHn+2JZafj1Qchf1H89e/3hqRBtn1gj+elvhG5pbgMaQYhXslliTaGkZ47Qc40HX8Zoh2p0aVbckfM1KmrBfoSDPf0HuddViLsj27tpLdcjyl47VHNrfUR/DW//jzEQce4AP8AE6VbKulekXptKKCXFgWohCk2sgzOD3g6rlH4q2hHy10ETcVRh+SvP5flqs0fJMfTzk3UeOS8bffVTnzTz3QGfyGpqbVyZ88cjEEfhxqr+MeJ09qyeYKrXTa1NVsweOph1RmPQjTDwv4gWshqKlQLdZ1qJYxMrBiBkEdiB662ZN0TLCmoZ628lqG6buAPzP8AT3/TUNeqxfnp9hDfzxqqeOfF1KjU8t6NdioBuAUKZAbBLCYmPz1Cvx5tmKkpXpg9NxVSM/4Wnt2HfRnj5FemxnHMo7FrdmYg3gY/d4/GdF0tyMZJzzGkO/8AHKFGgtfL03KhSgmS0+pHYHBziOdC+G/GG2rMVAqhgrPBpgkhFJMWk5gcesacy8krAxJRzKLpFvTcL6/prV94BwD+Wqt4J8X0NzVFKmlQMylgWtgxk/Kx7aZeLb1KNJ6tRSVQTA5JJAAH1JGtmTJlgzjJQkt30E0t9Vk3Wkdsf563/anJwAT6emgPB/EKe4opWRYDSLTypBggx/qCNGT+mdKpkSi4tp9DYTr2sKTA417WJKPU2yme2T39ydVf4q2m4pbqnuNuGZzSAIVPMttHlm5YJtZQO3IbVvVu4IP/AL6qfi/i37P4p5kMyiilNwoMhGW4kewYhvwOuL3R9L0mbO632e3n4NfB/H6e63u1NZRSen5lMMplWaoLQpByoBLdzkxidDfClb9o8Ueq/ZarqD2iKaj8Fb9NHeMbzb77cbVNv11RVWpUqhCttJOpryQJMj8DjvGgaFIbDxSahtoVhUCuflC1CSoJPBVgAfTB4OpbPasrjJRWWThsv36/Uaf7SNoo2iEAdNYfL6Mjg/TKr+Q0TWqGr4O1SoSWO3LH3ZDh/qbQSfrob4v3C7qnT221qJWrPVDFabhgqoryXKyAoLDJ9NTfEviFHbbM7MVLqnkJTAC/dgKWJ7SA0DnOl8nCGZ4eHCvqzX80JfDDU8N3FJqhuoV0QlgMFTBkf36ZP4j/ABYt3wdUDvvmVpB3TEMDgqRiPbSnbilvvDkpLUHm0UpqARlKgECSeUcKVnjv21p8CblqNCsCLW88KwcQQRTGI7GdCVtJDjyUsOUpfetn877MsfxhsGq7WqqklltqAethkj3JEwPWNU7b/FVQbdtrXpBl8vy1MWMAFtW5TzBgzjjTv4x8VL7GqrKB1Uxgc9cx+n6axt/ijZ7jbKN1azIoDBlN0gRdTIB555BE51Ek0zngSrCWaOZZuuVsiy/DAX9loCm9yhAoMEZGDI7dU4Ouf/Ftf9patuVdfLpOlBB3YZkjPqSfofbTLY+PptNkKcN59S50WMKtTCsTxkC6BnOlHhWw8OO3mtWtrw4i6CD920R1DA5nnUPfY7+nhpzeJvzSpXe+/wDZ0X4W3XnbGi3cKFP+JOk/qJ1S/wDax823HtVz/wBL8tSfAHj9KhRelWcICQ6mCRJABGAfQGT66U/7QfFaO4rU/Ka4IjAmCBLEHEiTxzEcaG/pJwfTyh6zjbfctHhPjw3lc7Xybdv5BuVx1yLQDIMAQRGPfTLxCuvh/h8KxJppYhYCWdpgwPeT9AdReDVqG4r/ALbSqRbRNKrTKkEZDAzPYAjAMx7aqvxb8SUd3UoU1LDbq4ZnggmcEgHOFLcic8et3SOccHUxcqi0lvJeH/6DeCUzs9/twzK0hASDx5qRB9wxz+eutb9SaVQf3GEduDrkfxTstjTSmdnVvaTcLroESDxgzjH8tX/a/GG1qUbnrKj+Xc6tIgwJGRByYgczrR8D6yEsRRxEn448fBzv4c+IhttvVVFms7KUJHQABEtnMScd9X/wuhTagjUlCJVF5CcFiJaTMnMjPEapnwD4ZQ3FHc0qhUVCFCmJKDJuA9A8T+AOtvgLx1aJehUdVR2lXmVDcETxa0SDxI99ZcUdfVwjNzcE8ye/yq/wXap4aSrKGtuVlujIuUgEfSdUbwL4hfZzRq0wyBmlZKsDgGJwy44I78ga6L4hWCUajExajmT2hSdUn4Q8c2x237NuikIxt8wAqVPVEnAIMwPSI00jzenleHJyjmVrbvvc1229SnsK7UW6nrsFThqQqAAD/pq0EY9ONNPgjw6dncs9buTH92EA/C0/npNt/CkrLvDt58osnkgk9bJJZVu9ATE/vLqx/wCznfIdq1O4BkdiQcGGz/G4fhoVnfHcdKTju8yu/Fd/uJGrNt/FyFJAqsqsB38xVz+DtdPbPrr3xZ4Q1bcUFphfNdKnGA1nUMgRdyPy0XtqB3HjD1VM0qBAL/duFKAoPBNxn2g694z47tzv9oy1FNOneHcfL1yDLcECBPbWfAqT1IuHKhv/AA+RVS8b8zw/cUHIFWmgsu5db15DZvTI+hGrPRqBQkA2hEtEwALFiB21Uv8AaX4UqMN1RINOrFxGReRhp4hh39frq/7TaKadM3CDTTPr0jOq1XB+TljaTgpLZNt14exVfjaqW2yE/drACe0o5P4SBp74ZuVfbUKLIDTejSUiSMOiz35zzpB8eVEWklIMt5qXlQZIUIwkjkSWxo3Z7lE21HcM4FNKVIsAwm5EAsA/eLCAPr6auLUpW/AYkH7eGXy6Efw7uitHe7Zheq06tRZE5UWn8+k/UH10X8D7gpQq2mD5q5HoU4/7eNQfDuwLUK9SPtNxSrJSX2YEk+8uLR6wT30N8J+IUVp1KdSolOXWoC5gEBSCP8XGOfy1MNmrO+MlKGIo7u1f+Sw+APbut/ZC/aIBjGTUn8yJ1t8WtUrGjsgy+ZWYuxjCogJWfqwP/KNCeBb+kP2zdO4WnUrhULA9Vt7C1YktB49jpTQq7ffbyq9et5KQBTFyqSAYC3NgGBMerGONVe1eTnDDeq8R8RS353pL/sb/AOzHc9Fan3lagHsRaY+hC59xq5k65lst3S2niP2VW7bkWXyCIdQeVwbXjI99dAp+IUqihqdRXXi5TIuxIPvkY99aMqVHD/UMO8XUS2luNkrmBleNZ0s85fUa9p1Dw5RItQ9gCc9x66kG9bMCDEE4yBMAnuok4OM6SLRJGHSfS711GtBx3/U+3tppVydqHArqshUVR3CKqzHrbE899YffypVgpQ8q2Qe0EEEHST9kdvSc5JOiE2j+o9dP0jlfI08Pq0Kd3lUaVMsBdYqqTHAMAY9uNS19tQrEGrRo1CBALorGOwnmNLPIIA6hxn9depUrSDfkR+epaj0y0nd9lioUadNGCU6aAjIRAs/W0Z51B+0X/MQY9c6U1XeCLs57/wCehaTwZ7+szqVhPyc5K+Sw+QjggojKSJBUESpBEj1BAOk/jG3Lb6gRt3YqwV3emrUmSZuBzlQTkxED8ZKbqO2edGLvREZz7nW02XhvI7RLuqFGo01aC1G4DMoYxPEkzGhBtdoMDa0o9PKTt9ROh23GeWGfXGpdoXJj+P8AnoUKe4xcqpNhTUqJz5NH2Pkp24+7oBqVEE20KCknJ8mnn/t0zSmYzH5f5aHqbMTyNZzgjokz223Fiwioo7hEVQfqAAD+Ohafh+277bbj/wC0P4aY0tiCOdSrsB6n9Nc3jQLW3YPT2NAmfJ25MR/ZJx6caJr+CbYiRttv6/2anjU+22ag9tTVKKxCjPrOuUseNkt+GCeH+H0aIZqVKmhaASiBZHpjt7agp+C7YyTtqOCf/LXkjnjRNQkKfqNR0z3nULFtHF5k+QovKEGDPP4zOhU8KoNTVGo0yqHpUqIXHbWWeEwPcmdaUt4Iie/GrztmjGXQ1p7SmqoAoULgBRAA9gNDeI/DG03EGrSUt+8JRjPqUIJ/HUSb7AAE50Qu6cj5ONbNJcioTTtMlo+HUqFNadJAtMT0jjPJM5JOZJ0pT4Q2AWfJPsPNqR+HXxpjUd2GVH4nWLyR21OqCzxum9yMU0CCmFXy1FoXkWiMQe2NE38ewEDQ1Y5AHbWILRmOO8a2o2yMj7BvEPDNlUcvVoAviT1CYAAkSBwND1PDdqsint6Vr2khhdNuV+YnjnR+4oEn1/HQ26oBQIH/AHRq4SvlnoX21b/kjrjNwXP+I4jiI4Htpbv/AAulWe6pt0ZjEsCykyO5QieeTnTOjWkx1fn/AD1tWS5hx+JJ9vX212zutyE3F2tiN9hSZPLeiDTFtqSQq2yBaJBHJ4OZM68Ph7ZrkbZZ7XFmEfQsRqdnP3mGP9euo6m9Unn6R+Wtbl0Gaa2TaI28E2kR+y0f+ST+ZM6YUdqlNQlNFRJJhRGTGT6nSvcbhTEFsCPmjUdTxEdmP4kf01ag2S5Nrdjcv9f+Y/11jSBvEsnrP5j+mvadKRFooWy3T1V8tFAQfMCsycyPUmZMc/lojYV0f5aZLoACFsSY9FuKnOLefU6j8Uh64qUKjKrEM5E9LcSUHJIAj8eNa7v9mYXUi1KqnUrNhg0TDKciY+YHHfXooMwx2FapT8um9IUieJqhZBnnDYH8fY6Kq7jcUeqot1J2AUoRKiYE8CTOBwSAAcgapW/r1JPmli8xccg24j0ge39dMNj4oyFSapAgXIDjEQbGlbsTwMxB0UVnLNX8TsVC1Oqkm260CYmYm4EiP7sgMRxreh4tRMsGqWWy32YMMQSJMQB34Oku33G4JqfaeZSR8mwMag6clRMWGDJgdu+i/BvGDK06FNYabcshn1YliCQOZGdZxHOywVagWlIdajyA1hGJ7jtHAJJjB9I0Gu56PMSGghWS+mTBJF0g4E8CT20q3nidfbVHpUVRSCT1KCYgEFYINhyRPP4EBW/jHl1PPVAajL2+RWMMbAQem4A8ekRE6MpDmXPZb1XxRr0zUByr9M9iMDjvxomluGcF6ZR0UEMslOqJkE5gTkn0ONc78Y3NWvUNZijXATBHYcMP3hyfc6aeE7yjSQefQfzOb7vukyOkHAI5mZz2iZcdwzot4orUvKVA0wAyAFVbvbJyODBJInnQ+38SYW1JYUpsbpNq1OOomCEBIEic6rAIaqlTawEC3SWcqHJMqSJPGQIPv205etRrfYu9RXAtYEECqokkSsrz1SAGUA+hiXDyUsQsFHxRWpK9SoKQugwCQCJwzSefUccGNCU9+xImpRAkAlas5PAVbc3QSNKG8SNOq9MrWakyABARUSwgSCZiOYM8GfTRhoMyjcbOmFqHKliABTIItVGwHJjggGJnOoeGUsRjg7thAaUuJCkkNac4dRkLCmG9ImONRv4lUSTVVgoNilepSTwSyjAMgCBzM51W6viyksdxtFgEKYALlwQDcZk/KOk4+XRTV9nWF4ept2gdYUKsngMoJyHhp6eBnQ8JDqMc7Xxk1CRTqKIgh3UrcRNyqp5Ix376i/3mcm1HVmGPkMMWgqU5lYjkg541BQ8bdZp1Ka1FAQq9MXipPE8gMbTOeRoLxfx40/taQNNgTTcFc4ygyt2QS0cc+o0aMfBLxGWVqtdkBDR2YMiXD3IEgg+gIP10qqeK1M2FCQSLJ6mGOpQo457/AMNIxs1av11fLrVLXWmisGloZriYwJIxkY9NOaVKo9K0mnt2HSgQPNuVh+DaT39c6pYEa4IzsI3G5rhMEFl6hBw3qozNw7jGl2y8Vqs0OrAiQVSmWt46nESRHYHudaeHh1AAZGrXfIxuhSRcqMTAclcjjH577uoylaSX0WBtZSblsYFgysAZIIC2+8eh0aST4FTYdt93WUCotRnWYIVQAyiZYXCZiDH90xOiavxEAYWuzKVBQhAQeRBY95HtyNVlUVWinuWp0pBIqJBHoGBxdCzPpGJOseLvVcIb0qUkAZXNoxNpWByshcZyRHOnSi+i8zLTV8bqXhGZqciQVVXEAsMweZic4kfTQdfxqsqq3mKELWsxAJBz91exjEwfXnSvaVqm8hZ8oqeVEEr3CpcBA5PAH1OonWpRqmktImrBK11NxeJPEdIOAQMjETp0Y+AzsaVvGa0EiobSJUtTIkZJ6otwI55/HQ9DxysWX7a4Ekm11AtAyCWC2sCQc8g/XSfZeHVqqVHZ8ghkpmTe1PJJBEjuoiDn00Ztau6egPLFFWA/sxF65BBtB6QQDKHPGlYMU+AeIOqvi9dbZNVb5ABVC88wCDiBmT6c9xvW8WqAW1WtqAA28CDPdgVkeo6cZI1U6Piu5dWp2eZblbgfMBWGkyJLH0I/hojZpUq0AS9iSRTLMBcZ6okTEgZJgEA5zqtKPgNRj4eJFjb5wBETPY4uuuAABzBEZPtoPcb+Wt80EkHoBui0nNxItJEifprK07Hl6g8t0ia7h7bScKQQGm6RnGeNL97uTtlVaNak6mcBV/BgQTJ7Ek9hzOqUFQ6jJk8TvAQnmW+6oBBgCSwmTyefTUg3JYmGXAm2ZMDHWtMlhAkEgmcSBrDbhK1N6aXrUKhndVXIAF0x05WeSD7aUbLeiqArblaVmEYIbu0Dpjo+pOfXVpUDm2O6lSoHCMyyYC9Mg+sGWgY9PXjW+4qG5lEh1ybgqgjkBMWkESBI/poPwrcUQDetGk6mxehihAIEsDiTGGye+t61d6wDbk+VSfCEJ83OFjMmeDAxidN0S3ZgqP3gvsWSR7Hq51nRA+Dx++v/ACf/ANa9oAo/iqmmxpVHGCSOSpBiwgcAlTPtOhdoyiopdiAMkxdMGRIyM+o4zo/xLeVDQVm8uHZlHy+ZarcMLZxjMzA/DSinSNRwqZdmgZyccwfQAz/OdIJhnitdCxtyAbRk8DHficnjvxrbYU6bddSqyU15C33GDMC3EkgDPoT6aDqpUXBEQDBmZifSQeO2mtBgtCjba7E3MCTIJPJAPHEY9NKGyw+IeHIu3aqpsSxKbUS5lRi2GmJJIJVYE+uTqr0a0VAxtlSMnAMTggcYAHfOiPF94AFUdJWDYOOm4iB8sR6+sHJ0DT3NxJyMz2EzIIAEAcnECNJhxud1VqwgJdRLBXMsC3qTi1R6COTGg/EtwxK3AHAkgRiMcDmPx/LWtAhgeozcISBkQeqTwflWPc+mpN1TCkdOQT3BxxieQOnOhgyLeUrrIFq2wcQZGCY98flpr4pVSvSQrTY1aaqruYh0X72BzGBMCD30orbi1cEmJM4z35/T8NQ06omCxAg5XkDN3AyYn89SyTbc1aQM02rCkOlW8y03LyVAGer2kDR/gPjLU6q16gvNNZzAeOJBiJIPzH6HnSKigIJyAMxOcR/QZ9tTvVDIRwLYBnvE4HYE/oZ50dimWLc/EhaozIz0lLEqpHTBPtg4AGdb1PE672VKLFAv2YVTNO4AE9IwPmGcfpquMswQTLTdjE44ECM8/U+mW1LfpYoDVUqIDBSAlpn6MGMgEg5AEjRQ5g74koeU1KvUYlqh+1hittQAfKn7pWBJByp7zrz0mNFWWXAMMO6DJmV+4VkXNz7cEKuyC1qlxMyWnEhe/eYkcd9aUN4Scn7MypCkjBBEEiWzH5RrNCmNNj4k6Jbt5AEkBmDDAJOP1meBrNbxJ69MVTtyxQlHKdTcgqyqQW6SGE8CY0jRlDfK/fAYjM98Rxo47ipTPmUa05sHCOsHqVlY8kibhKm3BxgoXJElV1Sq4SoHZh11GASCskouBi6BOIgD6EbmvWqrT+e+cVA1yRyBHrIBzMwdBeIb4V5aqgvtAJVfviSpDTwwtMkSBjuND+D+ItQJHKt8yERKicCDK849NNbEtlk8U2FrmuGIpNAlWAIY/ODjALA/WYkah8L3ovCli6GAQTIj96TkEHIIiNCVvEJovYbEcQEc3cZKC3sZHURMkemlO3qI1QK69JOQPY5GPbH461CmWbf7RFqmtVQvRpYh4NxwFmcm2c+wGdGbTxJd0DYSlVJi4dLqSAyPi20woHf9dQb5l3G3MFCIl2ytRKaXH5JIdhJAPyjJJ4BB8K8TpUT5VNGZGxJCF3bEQRJWDmc8HjTlHMGeGzty5vVJY04YAtCF+e5EzxExM5yafF6lMK5oEhoAdLhcCBFqsCWyeJ0HvPFWqmXWmyI8qp6B0kqrVWP0OBAzxoqj4xTdStUOrWzaxvDQJwywZxMf01qCwPxjxtdvUladMVGVfMN0NcAYBtWT2M+/Glx8Saof2qlS8tiLZe1lwGDBeodRhcWg4MaXePbunXckLKq0l/vNx04xhYz6/nqPa+Kq00TRRtvwEJKAGcNcJYEDFxPqeOKCx7Sd66hlvp7lFkLC21ChjBMZ7TxkA+uhPEt+/mNdWQshgqoFgb0DAdiDJ9T+OiF8cpU4pqtRrSekqekkgWkAEEDAkSCZOgPH6wqFawAAJNOMcrnqAzdDd841qNaCUr1atKapCUlYCXHcgzZiTxwPUal2G9p0KZKqtUE/aI9PqPoQWZhbPaOYnnSV/EWZEpljanfBaPQT6fXWjVKdpsqseQQ6ASMYABme8zGgS20fiekjWIFSmygqwGAxAIvUZwcTn9NSAbd2qX7dVPlqz3m1OvgU+ADgi8Aces6rWxoIjefYaqAWst0eW5B5EfIex9ceh1p4v4hVrKtU0KYUKEXHzQWyqniDiY9NIFg8Qp0nqU6l1qwA1INfdEABY7MojI7E98QJ47Xqs1G5HHBVgtOywgyCIi36zAMapzo8sYBgdUZge4jHOm/hFWrFMqpIapCMyiCwjBwSYlSPTJ9dBg4b3bn/AOGdv7wq4PuPY6xq0UvDKzgMdvspYA5V5znMCJ17SazlO83Ya0sb3AALSCWgRJbkkjvE+5wBvS2pIuBVTzg/KPzm72jGnVbwGm8ELAiCoJle/P48mdC1vAhNquVBk5B/CY1xWPE9HtZoB26Aku4LKhBcm6qJPAcAiLm7z2POjq/iTEm2gpcknCZXkdMghRB7fz0Tt93uKKpTVfsQSxEHqqEk3OyGZHTgH7uoPEvF926ktfnkgEAD8RjOuqnGjm8Ka6NNv4Wzp5zNSohS4tZmDFkCkhFCMDkiM/hoXA4UgDuYJOTBPpMjv31DQ3HlySASRCyMjByB6+uJjW22AY9bWoCCexjvpTTRFMY+Hsrip1ItpGGMFh3tMASIXHeSNT0q5qstOnmTERJY5I457wIxJ0OKtF5hbB8qg5Y/WeOSP4a3dQpXygWqfvcoBmIuEEZ5P8dYGDV9vUUA1AUUjAIYFhHYECV9/wDLQIuJOYwAJGDP4c8RGi61NmJW4PUjnmIYdzgfXH9cpRakwai91Qfu9pwLWKyTHcZGsQQBTAW7hQSc5JEnMSSOM99TgA8cKMgQI4mPzJ41FuqTLmoRMcAjHJj8uw1ttKwu6lJTM+/PJwToE3pFipIZQM8xdyfx/wBDU3h+2V2ZbrScD3I4UDHJI76i3D0iSyKVBGUmY9SGJ+WeATOgKjZwAB2+o/HQYa7ikyNFZHpsvKsGDZ9sY5zoRqvHYdsQBE4iY98TzrTd7+o8FyWjAu6iI7Se3tMZOpqKygJtJnI+8FHqB6nie51hQVud2IYKwBtAzEnuY/En8hrAZwPLEdQ7xAzMyTGIn8tDquL36QO0ASfy49fpoVIqP1MFBOeAPx4/hrCamAxhzGIPqcD9OY0W5F3S7Mg4JW0xjJWSBkkaFVSHIDAZIM+3Mn+GNTgAcCSTzwO2f46xmGJXKACT6xOTMfhiO+txXVTcsY7nOcCRPckEzoeqxWC4kY5ME/j/AJaxWyZVSP5e0/676wdB2w8QNymDcTlwOoqTBnscGIOOdMtps2QsEZQ0tUUAsrlRgLcBjm4Zzg8nCPaVoAU8yOflHaZPbVg8I8L3J8zcIaJC9ALsxUmQDaDggGAJxM4J4QJdjtpoqPKc1iGnLQOohSRHaGJ9Y7zjOz8JVYTcM4XkNGAWwCARIzJ/4DjM6xS8RrVa7NTJLMA0dINsG2RjNpBMCM6joN1hXvtBPTgurENjJMy3fiCTpMhbuvB324KN1T1LUTNNlgZB5BnEe/fkptqKiuagDCn3cSoGYgPBEziM851ffHqxbbKgQ1DeFBEdEkxJGCBKzi38BqpeM7auSprVqa02IEqXKAnthbc5j8hoAn8b3pHllXe0oBYBaAwuWLSZBtEYELOIkaXbPamqr1BVpIVjodxTZv8AD2JmB6nQqbHzKjCm4dQW6mIWVGeCZ47cnUa7gm0cwcAngyOROkaHO12SlLjk5AUN/ATBJOZmB6HsPQoENLduxyD7AemOfprbaubecExz3A/P8tYrPg5A798/QdtBRP5iMpUUwjweqmT1j90oS2W9VOCBiOFiVSSYJj17xABgD2/LntrNOoQZ9MxrKUgCwBDXH3wonOe+dYyDtx4rUYyzZaDcvTcBgSBAMR2g+s86c7eoaVCpZVX7S3y7QCVZpkmOpCAxQexbOkdaSysHBmVQwuFECLe31OT762IIYLbLCOZ9ubTJ0mJD4y/ZVA9Lj/XXtMR8QKcmgknmKQAn2EYGvak1AibheESQ/wC8Yg+o6fQevprC1jnp7SMiMgGOP1GlzbymCYV2tiZVB7ZgmP8AP8NbLVAABS2f3SvEcD3g+vI148p9dSRvWpFSMRyxPQDE+5Ed+R3GdE0qKrDEkqRkyHtyObTEkAQCD9Z1EhVp6SSDdd0khDz3wTPPOids9FXEGiCxkkk4jMEXDufQ8fjqnZVLk32+weoLrVqAHj5WGM8/MPxxH4A0+Fp99bRPEZ9u7Aj6T31iiqTKvSJ5nzDzk/L9fXj30YbahgFSR95GPA9e4AmI/wDbU2yXFEDfDaBS7GmAByWCgfiOM9tK6nhyz0TCg5V75HMAkZyeJ9YB0+oUY++zGZIjH8Rx6+mo9yzCLoKxIJBxEc85Prozy8nCWFF9FZHgBJtko3MFZuHrM9uY1FtvCXWftFBMTcxQhZ4MjAmPbVsUMUYk0yDxK4j0zknHGpKPhZYZhqZ/vdJwRxmAfbiB7ap48ji8CPRT9v4c5fAviLiDIHaRH8terUXNskR3EsIxJGRBMdp5I1eNl4UKYAsWeSBnIM4J7d/w1KfC6QgsAPvYIQduSsSf6afcPwT7dHPtzcoEU59wbp95BIM8SPTQm4fAEZkyexBgAAcCIJn+8fw6U3hkqATdTnEjI7CGBn8f450I/hNp6CDx+60AzdIkDOPy9dOv8B7f5KHQtJCkhFAgkyPUyYBMyfyEa9tmAKkkAESSMxg/1jnV8Hw9ScqWsTiUhZ9rSTImAZk6I/3W2ZY+2IDAZj1HONOvENBlDqVAQACzekwIycj9OfX20K9VUKkSWnme0ZEAwQddNp/Ce0jFM/8AUcf/ALaVbv4IoFpV6iH0uuH/AHZ/XSseJtFlOWox6ixUNBAB5jI59/56zTXMzOOTjv3PbjT8fBjq0rVQxxcD2HfEaEr/AA9uiLBRMEzItifUGeD/AA10WJF9nNwl4Cdp4rYD9ne5keaMnPAUMpUCOwGRpXvd0x+YQRHft9PywOM6O/3c3i4CdoEOuJPaTAnSldtVqVVpKCXJiPcevYCB7jnVJpk00eTqKgsUBOWIMAceufpOddBfeK1AIGhUUgIttF6ZRcBctKgThSWEH5gcVJfhquguqMiqGhzcrxAkmJhjyAJmcxpy3im129MrSoEXQb6hlmiLeqSynuIxq1sQzWp4fTI83a1FVSufMtpiOOktGCJnnIHuBI3ha0lV6lUFhDW0CJXCkST1HMZXj0Ot9lsdhN7JX3DTnqhQTxgsCw+raG8R3dLPlUqcfutSUNERgiGBPsxHvoYjKn4lLRTao/QodlKs/aGKmMgkyBM+hjVe+IPFWW9loIpZSpqNS+0kxNtzG3sQCPppbutw12IAJPfEnJ6pngzzqXceKtTo06FWhRe2SrlJJB9IjqBJE/01jCTY7plBKjkWz3AJBweQcAY99MvBPGH25x10rgaifvJgMpBxBGJj39NLatUNyxGSYORH1if01LR2FS0OelD68kcYB7Y51jBdHdNIKqZ9InEcZ5EYk62qbwz1rdjBa7g59fXUVFVOBkzn1wPpjWrUxzxHYZ/nrCh6ng9GrtH3FFylSkDejxBhQTb3iLiMHgzpAKhnAGBE9vr+nH11vT3BVGUWi6Ja2Wj0VuQDwQMGNQpyCxMnv7HH8zrGQV5xLJgAkQIli0nHTkziIAHbGZO9OhU8y10KkkAhgUg95xj8tZ2NSpSzTfy5hrgeYmM5zIgfj2Opdx4nWqMzO5JciRwPQdPERA41hAx4i47/AJhp/HXtSeYf3lHsTn8ffXtBhxtxdJsExgqRjn1iTETGMa9ttoGDhyelHYQAhkRAODgsyifc6LqwoJPMmbVg+5P5xoZhgMGdVFwM1AqtBQHg3OAzLngSNeFW1sfWlwa+IeHKKQyTLCSSCQwBZgRHoyFY7TMEaIXwSioVizkCnUJEqPtKaOXANswCnvgr6zryqbAZlZKQXmCqoSBnpgFcj2HAAEF7XFgXgzM1GkTg5nvGZOffT9XkjLJrkPp+HwATgr5hNzN02BbpNsEfd+oI5EaHbblKgtqOxa0iEIPWLgstBJhlPYzMwdTGqWkBncgFmuct0fMZDGPmUGPUD0Gl7tWy4diwAzzxgQxmOOJxjSr7Y/V2NoT7W1gSrVZMi62mIUx965wExxI9RoBttNSklxh1B5sNzFwqSJgt05YkdXA0JSrVCTDxBzx94HqIuOYDZtJkHidefxJkVTc+RCsHAJVGs+WQRBBAOCO0anKyHm7Yz2lEBS4nFoA+91TZJtjCh8hewiJkErXLoIJWINrL2lUgEiILtjAkA/utAFDcEAW02zTLW8hqYBBJF8WgrPOCvIIxLR8SJUkNVhCBN4ADSzKOT95WI5iD9NTldEu72GLo3mWBlloAGbZudc2iBLK/aYBPAMTUnuWiDwyB+kwYh2kCP/TVeeCwnBGlC7tgABWsgdPWsQoYADGDa5HvOdb0GqYJrtaVkDLdgAFcDBhV+WOOJmYaNUw016gutCsQBBvZgzSqi2ZzcQuQMz3DROVRCxzBYgHpJdbmEgADBtJ/L1EwPeoH2h9cqASQ7MTCqBioG7RNwjnUdJnIuUuRBEhgIUAkjiTAbvxOI1qdisxMpQETTbAksVtAjgSROMnjRCVRmHEZ+uO1sDkTpYPEGmSXjJgjPEs2I9JPsO2sU91AuXgcqMDJGeMZxnWR0ryNTuXVT9raB/dkd8BSPWNQ/wDjBmA0ntcAv5CPT10NR3Jqgzf3It6iBgdgc9tQGsKZgkkwDkyOoCDEY6YIj11dBSGau5/8xp/4cRzi0T6Z1IdywjrPp8oyfrHHbSb9ogguIu7tIBETI7fKR+Y1OaoEEggHORaCD9efWRpJyhdfeEn52BMAgED19ue50OwphDKnoB4aTnMCe3J51qK8TkHiRwf8/wD31KNyo6gOoe/+etZsoCr7epcDRz+EntkMI1rX2tAkyBPBDdI4gQQbCfx0Yd0GMmZ5IgR/D+Y1rS8RU4IQzAAA5JwBnv21lJ2Q8MXU/BoEqDTUEffuGOOJ9u/Ya22nglStiSe3SCBjiLyJPspMZ9dGPSpqeCpkzDfmpz+miEYDFMkT2g/xnj2jXSOLJcnOWAmIf2NSRTBFySbatipGJMk8nuD6fXQO7RCLa24pKAZCpdVI9h5alR/zad1tsYuZCQRINp+8DGY7iY9c+mllSkmSdtdEmVuXifmjByAMiRPOu2sjk8B9Cham1Qgjz6kZAISkpM+95OfbU9XeMWuq0XAJwrXeg6ZIBIOTjRFTYGo0pQE94DPHEFgpAAz6aM2w3EANuGtA+VT0gDjCkQeDPIOr1YkaUgVvEZAtgCMBREfQAZJ9dLdwXJyD+Rzqw0tuoxfVptmSCeoe8NBOtm8O24c+b5xj5gXHPplQZnEdtTqxFYUhGvyybVBgREmBPGPx7alpEOqoqLJ5bjHrJ4+mrj4bR2doCUrf7zLMkZOTgmf9DUHxB4ZQaGpU1RzyykKsdrgSJb3HpnW1Ym0ZFWFFVxg4B5jv2PH6a0tB44Ge2MD1EanqbB5tLR7wccfu9vw0023w75TKarKykiLWIE4yTz21WeJtOXgQHdEYtGP9euvaet4TSn5Cfe6f1nXtGpHyVoz8G6pJ5BYcG/lszMc8+mp6W7amABTBtY1F6uGtdLlFpsaGUGJmxfqF77frPSIXEqluAe5jJ+mcnUlVYj5wCoYZyVb7wg8Z768kdtz6EopqmHf+Ik3L5SqCHNgqACFAfpBWJRaVPkHppkR1E632/j9zBgskNNjM3QotFpdkzcadMzBgAgyWJEGy3lgzSJZ5IN0Eo1gE3KSQFWqBwD5nsDrNfxOmS7ChaSrIWDDF8kkfZmDLPwIyn7gA6pnB4e+0b/cJo+JwqqQKi2hWIYLJV0aSCs/LTRMqDhvWBF+2G81fLNxpqisWutK2qCGZIJNjT09z+ON/vRUBNlpuJBAFpY+UIPTIUKrEAuYJgSNbpugEQ+WVZVhmVabOT5aKDawgwwqNE/eB6ojWsclLg2bfThkhTMhYylnlhARTw0FnvJAuz6A43G7EMrUkDiQ56TFrMzCLcL5hcwDi45wNeTfqIcUVgGkSAEvgTeAWyWbHVIxOAxnW6bl+geQWkIJtptLTTNQhmBuclTzA+0Ijuw38kOPeUjo75vkZAISpTyxDBXp2lWNpwH8yoR3Yj0kktuLr1SkiqxbAtwtrYAs+6pqsJnJB+VbdR0d5TODtxlmz5QAM+cR2XANRcSMUxntqKlulRSXpEl1eAAqC11KQvdV/tBKrm5f3YIm/JLj3l/5Czvlm79nTuwKBYDTUaflEiXfBPAQ5KnWtHdsyoxRulqUrKEMiKt4PRaAXDmBz5gz0xrejvEZT0mTi0It7KagJUAHBIYKsSPswWYG3UD+JpEeQwkBA5ROlwlp+XAJLs+JIhDGtboKTfD/kmG7MUh2QIHEghwAt0m0EFofHAn8BrT3qSAad2ZIEANmiTgYytFRE8yJzOsUdwigEUpKnuEz1XEEsZhvluOQvCgyThtygNEMlqhhfIUTalPDZiWsY5IWanPfU7+TplXDTMVtyQrE0pABBZaaTJZYMlTFqK0A5uYkkjOofENylUH7IUyYNwVSEE1SY6Luaij6IMdjO27oBo8tahQghwlMC0GjOTHUQlTPF1RokEEbLu0LKvlBGJQE+UGWAKZgQ8iXv9SyOByI1XxYKuaZpv9ynUUpqywY+zQRisLWgmQC9Nwy5hFXBBOt99vZZz5duIVCilkYHkkKCVCXAg97RmLtBneKGm1u7AWLhjkBgrAQs/djIIgDUu58TSqXIuDO18Mid8mHDFgLpPvK++mxUFa2MV61M3mnSNPBghKRI62OZAt6bFlZi04PJ9W39OWKbdQGBxamGJrkH5YGXpjuAKcATB1Od2kCKbQQRNqAkdAlTdggioxEtcWUFoBAi3PiNOSBRCyAxhFMStRuk3DlqlPJg2KOCRrX8g4rw/wCSBt6nnwKL2RCooBIlumZkEgG28kmbTgY0f+1hXD+SbWm6myCFbzcmSuSUDADhcAg25g22/pCs1UKwS9bAq0/lUiQVJCgkAAlfVogkEa0dxSIgU4qCnBZkTraykshiYm7zHJIMgtwYtyGSfhky75DF1OCIJIRLSRTiBgnqcuRIbJpkgwRofZ1adKqGsdlFkE2ySpuYw0ROB3xdhbsTV/F6JDAUbcQGCq3F8T1jEilIBzNQcWkynxKjJHkvbcG+RJK3IYK3WjpQDHN78d9+4LxTINpXpBaYaiSVtuIslrBTBJ7ZirkjJdSeMSbWtbh0IJYtNuAsKRb1LEODIHKtEjtC9YFKa2EFbbnAXqhUBzdyXvMcRYeZ0fT3dO9StJlBZWAKp2qMxGWMgzZAgi0C450GarpgFXf0yZ8s2gMpZ0S+zylpoKZH3hVUtCwOTxdA7eLIA0UxdGBatqsVQHvLC4VHBYCJVYidM13dIKA1NmaIc2gA4UXfPiGao3oekY50v3W4oM6BVKpdc4AF2TJAIeAImM4EZ50s0YrimD+G7+nSdja7dSESFLWpVFQzLwrdCQRMGTmADvW3qL5Q8oi0oakhQXWynIBBmSQ5kxN4P0xX3NEoy+XyDzSUG7yERW/tJ/tWqvzBxzzo26hUuIpsxZiQTTXAHmhQIeYH2GB2Q+ph+LN3dM9Q8VRlsNFmJBBIVASYWSFugY8w94spnu0T1fFk5sclzUbrVLZZXGDdNoqMTHogHIN0e1r0FgmlUJN0kooy6KhE3wQL60IMQFGOTC+4oFZtJIplPkFisxLYBqSBc9U5z0oPWcCSvhmX8TpdYWjDMMMFQR00l7HHFUyAcsI7jUq7tIWabNAHzWWk9ciSZyxQX8wrQqTBFfeULqjeWsEixLYAh7rWN2JAtJzgtHA1HvXS6aalaYEC6ZPJls5aDzj+eg6Rgm63DtxWpFlimBAItFuRMAyCZ6QJ9GLRIg6iSoGZEtwWHOInn9NLphuOMhRgknv9I1N+0MYABvMRAE+nPM/11PLs7KCSpGgdv9Mde1GKvvrOoou0b1mqljgAQSDaMk8cmQPU++mA36XKTSaEAUAimQbQACzN83SiTMx9pBNwIXHcMjNLsYJFzKciRBAgASMkAnOh1RWEoSGnOY57icatNomWGp8h243yKBNIRaqi4IzQBRWZMy3lo0Ti6oQQF+aNvEqQBigWBpiJRBGKvXhptmohuJ4prkmGAa1CBaQRiIOZ/M+/p20dR3tKESotQhQiqVCqTTUo1RD1fLetwzPXUHcRaZznhKK2TMnxegxint2a6obUK0iDctW1YViYlkJAj5QRnLZHiu2Z8U3VZMgJRwLsSS+CKRCwOm/JDjj1CvSpu1QjqwyAIsCA1uC4tYOaZuBP3ojQ9TdbIFwdvi2FuWGAtqAT9p1NL0yYAP2YGZB1XJzknF8MNpNS6y9OQXlQirIHU3JI6QYBVSMWgEgka8N8hUAUM2vaCigBj5rAgeYcXmnInApkyxtiPb+JbRrsQobKkAEhqr/KpchraIQGIgxmJB03PiIFRKyqAyhnHTA8652UxcQAG8sYxjvoexP3O9yVd1SFZmKsZ8tVARJC0ynSQGtUuikXSYuJ9LSVrUCAKiVCAEBFqYC+VfafMuBMVuBPXqJfFtuxCsGG3VqpVOWAdqEcN81q1TkGIQZ0Rtt1SKyFOVA6UlQxYse8gSFTEmCSCe0g/wBGR7Le0lh/Kd3DLUP2aIOgvEEP0BmFHt+9zONxVpdP2bMEvYAUlANwjK+ZEwlAH6tHaJqe8o3LANge4jy+qB5aCUDSsj9ob/iHYwY6O7U03BwzEFWUEW2Bon1ktbgyshhJUam/0DLe9MF3cMI8siVC/JnCBWebiZLXY9CPfTCv4mjM5am0tUd1EH0AphgXywU1MCBJTtMCVtztluBQgWwp67vlqiXggcmkSAMWtBONSDxCipLUZHUWWVOIWpYJY56/Kz/dmcm0S/Qpu9qZ6rukBtAvYJgoLgXCU15LSw8wObmJwwAIIB1BV3tJawe0gKxKAqZFvySLieQkwZifpr3nqhfJtZbVsDAyAGVkz0sHSm3UYIZhiMavWoT6j0IrXQtKFgksApqAEiJUGADMh5N9vTJ6B2sAtRN0rysEqPJB/wDMwWC1TC4BqfegHWTXo2krSIaAFtGLrUBkl8gMahmPur2wRaVWn1lpBmUHWQoyQuD8pMLMkgTjNyybje7a7p46wDa/ACWEi4zJRgQM/aHItB07vwNJPs2feUrVApliqELCnDW1T2YTNWoD6AIJyxieruKRMhMdUXSrNbaKYUCpkFaYViAIVs8aw1bbXA23I5eAA91t4UEi6RCXNbm7sVONaHeUWBNNOu3opsrkB4WJa4d2cEyAbFiLtNMNudzVt1TFwVCcGLgYHUkTDwSAtQk5BNRey60Tc0AoBRixm42dykQGDgmHYtA7IvczqPdbujDLS/8AUPVJJs6jILGDlo9T5c/e0YlaixVB1CbQOtBDvV6pI+a3yeYBzAJNuihbSXZhqW1NxWiytD9MEwWNQqSTUPygrmPuDEE6HpDbqFFRC3NxlsNeRIhh0hDdAmbY6SdG7nc0wWOR0sty3qCppWqTdhWmrUbqFyEEHkkhU91aj3MAwvUFC4BFr25EcvY3Xi3sTjW7Bbrslob1CtSVIdixpDICm1gAxuiAShzJ6PQkaZNuqQe8KSQ6ssLi2kXtglgIISlk/vPnHSFU3W3Yk2FjLWnrEqt4pgjkdKUl7f2g/cadKlPbwxUdIMBwanX8wMrjIBpuYH3SATcBppoHV72b0q1BC3TchCrAD5QMrESWm5rFEkxknIEFfvqyQoppLiAGPmYAppgBm71L+RAGIyCDjVoM73CQzi2fMJsJYTIUksotwxznvgR7yttgpsptIDEKS4zaCoLR8odoJnimYwwnUU6vsg3242xclaYf54H2izCutNcYCmKTFiSZvkDjU1He0EM0haVynTUMsVfscBhUFMZMQTluVHR9qjk0mAKh7MVeoslW1vlwSzJgyBb3J6ZneiJIMhvMFMMzkGmoHlM1wuAJlDA4Ej5SdLRH8h1Pc7cQhLgKWZbRVVsunoQZNOmgPYXGPl1DT3NALDLwKZIAqKGZVGSwk/NUr5EfKs4ydUO2JCkOKZu+0N8yagUBUCzHl3Pn+4DmdarW2tsdQe3/AOpaGI4gLcYLDn/0mnkXYaXyQV66NTIRQGPliZqC7o+0mWtI8yLQc9/cSV6tHqFovtErLtBNJ7lUyR01rBLYtu+aNCsRHzg8TCsD3/eUDiMT3HvGKagjAxIADgEHI7jA78+2i/g7qCfDYx8RqUmcsuFFoBKuGPZZmVwoQCDkehkCXwygwrUbQbr1YCRkKwMccH+ulaqLvmkxaLVtOeRd+9nGIk6a+ALG4oACp01VumB9+ZuiSc5HpjUt/UNZY0K1p1IH9R/XWNTjZucjzCOxgCfeCNe1BaaOjbj4K2htHlH5iSVqOMc5kmewgRqneNfCaU1hWpLWvtpr5l1WoCYEzaEJJkwDAnXV4yfSdR1NqjMCUUkQQSoJEZEEjXteGqPmxx5xfJwHdJVps1MrayyGViJHPb01otyojXoSxYWgzUW0xLiIWQZGddx8V+GdpuARVoU2kyWi1p9b1hv114/DOzuVv2WjKiB9mvHuIg/UzqdI9Pvr3aON7LwPc7imrIafls5SWqAEN2xyBIkTM9tL/G/D6lKp1UWEzbDq3EcMIIIxNwB9gZ12rd/BuxdizbWnJUKQBAIn0EAfUZ0OnwbsEmNpSyIMi7GOJOPqM62mS/VnM/BvD1qBLqO2ZwQCW3EEy0AWq8E8hogjRG9oig4SvtttSQAkNUq1HVsyLSHgtjiO3trow+FNkI//AM1PpkDB7+uc/jxoun4Nt1Ty1pKKd11oJi4QZ59QO+p02Q/ULko6+BvVVaqbVHQ2m5dyYYFRBAZJxyRK/jpV494VVowPLNIZF61QytnJAOQYIOfUmM66ang23CMgoUwjgKyhYBC8AgdhrG48I27CGo0zgD5RwBA/IaHgugXqNzlWw8L3riadJ2Q8MYgj2PcDicj8tGVvAd1K3UKgyYIAYGMx+Q+vOugN8N7RjJoLMRy0R9J9tZp/C2zAt8np9L3jn0ujnUaDL90vz+zntTwDdgidvWg5tCT34MKY/GDoWl4duHPTQqqGypRCwiPungjMz766ofhvbT/ZkR6VKgGe+H51p/utsybjRlgIDGpULQe0lpjPGnQYL1P5+M5m+0cEi1gVILDqMExFxC4n30vrbco0CSxI/M8DsZ12RPAtsAQKCAHsJA9OJ1A3wrtb7/JBxFhJKfW099Ht5dFr1Ue0cbd3VoKTnPUJ57wZH01lduQw6RngA9X9ZiRGuyUvhfZquNumST3MT6ZwPYaCpfBWz70yTnJYzkzkiCfxk++nRkZerj2coqLzCk55j09c860G1LAsYtAHLDMkCI5Oew9Cddhb4P2RVVNGQvHW/tzDZ4jPbWtT4S2WZoyCZg1KkfldEDt6apYMkZ+qizjhtBibR6EnH10a3hbyZo1LZPUUa3tHI+mNdaPwxsx/8OvEAEsQBJ4EwOY+mNbf7u7QAD9mpwO2f662jIPdR8HIfJtxAEZGfWOJPv6azTo1C6qqEu4uRQCSykEyABkGDx6a64fhfZEZ21P9f0zqD/cnYyPsMjIIqVAR9OrGjRkPu4+Dm+z8I3M2fs9QWm0xRciSJjieDOi18KqI5D0KkYGEZQDkfun/AEddJf4d2x5R/SfOqzB5F18x7TqRvAaMQTW/61QfwYY06LJ90c4rULBJ2lY4ksfMEH6jAx7aArUfMNibZ7iboliY44tkj3n+musUPBaCfKr+81ahkwBLS3Uccn31g+H0uIeDz9rU/Trx+GtpMn3Cvg5NuPDWQknb1VAGSwaJIIm6wCMTBjj30oSnBMZBM9JGfw13BUVQFAwBaMnA+pM/idD09hRJJNGmSeSVBJ7ZJHpraL8ivVrtHIfJ7kj0/KDE8+g416jXBIUYMwJyRyI4nXaKXh9CSRQpScnoX+mpTsqJyaFInmSiz/DWWC/JT9WukccOwOLmVbgxALxEGMjkE9pidRU9vEBVBtkDJYnjI/XtrsO78G21QQ1BI/ui31/dj1OoB8ObRT/YDvwz9/8Ai9tbSZl6pLlHJqOwr3Ra4I4Uq2fpgST7H+GtxTqMwSWRwQoUFrgeItBPB7RPprrdLwHaq93kgkcXMze/DEjnRS7OiCG8mmGUyCFAIPrMadJ9g/VrhIqrHww5NJWPchoB9wLxAPpGvafH4d2f/wAun5H+R17VZH8HG4f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6" name="AutoShape 8" descr="data:image/jpeg;base64,/9j/4AAQSkZJRgABAQAAAQABAAD/2wCEAAkGBxMTEhUUExMWFhQXGRsYGRcYGB4aGhwaGhwaHSAfGxsdHSogHxslHB0bITIhJSksLi4uHh8zODMsNygtLisBCgoKDg0OGxAQGzQkHyQsLywsLS0sLCwsLCwsLCwsLCwsLCwsLCwsLCwsLCwsLCwsLCwsLCwsLCwsLCwsLCwsLP/AABEIAK4BIgMBIgACEQEDEQH/xAAbAAACAgMBAAAAAAAAAAAAAAAEBQMGAQIHAP/EAEYQAAIBAwMCBAMFBQUGBAcBAAECEQMSIQAEMSJBBRNRYQYycSNCgZGhFFKxwdEzYnLh8AcWgpKTohVDU/FEVGODssLiJP/EABkBAQEBAQEBAAAAAAAAAAAAAAECAAMEBf/EAC4RAAICAAYBAwMEAQUAAAAAAAABAhEDEhMhMUFRBBRhIjLwcYGR8cEFUqGx4f/aAAwDAQACEQMRAD8AuVPcVUb5nBzkjnPuOCdHUfHKogGCQc49p7cYzpOd9uLh8+CQc4PUSPbQXiHj1WlUpotOpX3FTrFNWIhYKhmIBkmDAjAyTxrjm+T6WlKTrKWZvH3kC1R6jOfb21lPiN4+RPSbv9Tqp7L4lNXcJQrUK1Ku5hxK2LaGZSJW4gx7DnJjU+/+IWpeWD5lStVjy6CkSQcBnaOlSRiASYJ99Nt9laDUsrhuWD/xfc3HqQzwtvAntkZ7Z0VR8QrBiGtcdiBHP4nGq3R8eZqyruaD7arUjyyzrUpsVMWhwMNJGD3I9Rr3jvxedrUCeRUYWob7ygMzj5DkZETyDrK12Z4TlJRUFb/NmWxfFKkRYJ+pj8tDVtzuSTD2/RRj850v8K+JxX21WvRo1WakY8o23MYU4InEE9p6TA1D4P8AGH7TXWku2qDkM113l4OW6MZEZjQ83+4lYUlf0cc/AzetujE1Ij0UZ+uNFVfEagUQAxjqmRkekHUviG7SijVahtRBJMSc4AHqSSBqr0vjlcNU2tVKLA2vEyewHSFM/wCL+uo+pP7ghHVVxhsOm8U3A+VU/GT/ADGtP27clrro/ugCP5n9dMPCdwtelTrKtocTaQJHbMY7aVfE3j9PavSRqc3mWaQAqzE8GTmYxwc6nNipcmhGMpZVDc3rb+ux+YqJBgDGIx6xjQ/7duBgVHxHpOPUxp3V2KxKtgxB+vfVDq/F9NGIfb7lP8RAP5MB+hOuepjq7o6wWHibQiP6/iG6Ob2/DH/4xqTbfElZFgqGgnJJmM8++lW68fFOlSrNt9yEqzBNsD0kyfmGRqweF003FFKoHS4mGAkdoMYkGeNdYYuLtdHOeHFK3HYjb4iqEdMTJM29uwj+epaXjFQwJAP0mT3z2HtpL4L4pRr1qtOnStKHpuM3gG0kDsRgxnB0z8Z8QG1pio9B2Ba37NQYwTLSYC4jXR4jfBtGKllcd/AyHiR5J9cSO/YdOoa3iLcJaTHfVc2/xmlWQmz3FS0FjaqmPcweP19J1r4X8V0q9VKa7ZwXIBIIYLzk4GMe2uTnPyU/SyjbcePzyNdxvtwrST+FuP6/rrRvE6+TdHtAj6DE/r66PYAwM59z/PVZqfEu2uIWlWempAasvyAH73Bx9YmNdY4j7JWHn+2JZafj1Qchf1H89e/3hqRBtn1gj+elvhG5pbgMaQYhXslliTaGkZ47Qc40HX8Zoh2p0aVbckfM1KmrBfoSDPf0HuddViLsj27tpLdcjyl47VHNrfUR/DW//jzEQce4AP8AE6VbKulekXptKKCXFgWohCk2sgzOD3g6rlH4q2hHy10ETcVRh+SvP5flqs0fJMfTzk3UeOS8bffVTnzTz3QGfyGpqbVyZ88cjEEfhxqr+MeJ09qyeYKrXTa1NVsweOph1RmPQjTDwv4gWshqKlQLdZ1qJYxMrBiBkEdiB662ZN0TLCmoZ628lqG6buAPzP8AT3/TUNeqxfnp9hDfzxqqeOfF1KjU8t6NdioBuAUKZAbBLCYmPz1Cvx5tmKkpXpg9NxVSM/4Wnt2HfRnj5FemxnHMo7FrdmYg3gY/d4/GdF0tyMZJzzGkO/8AHKFGgtfL03KhSgmS0+pHYHBziOdC+G/GG2rMVAqhgrPBpgkhFJMWk5gcesacy8krAxJRzKLpFvTcL6/prV94BwD+Wqt4J8X0NzVFKmlQMylgWtgxk/Kx7aZeLb1KNJ6tRSVQTA5JJAAH1JGtmTJlgzjJQkt30E0t9Vk3Wkdsf563/anJwAT6emgPB/EKe4opWRYDSLTypBggx/qCNGT+mdKpkSi4tp9DYTr2sKTA417WJKPU2yme2T39ydVf4q2m4pbqnuNuGZzSAIVPMttHlm5YJtZQO3IbVvVu4IP/AL6qfi/i37P4p5kMyiilNwoMhGW4kewYhvwOuL3R9L0mbO632e3n4NfB/H6e63u1NZRSen5lMMplWaoLQpByoBLdzkxidDfClb9o8Ueq/ZarqD2iKaj8Fb9NHeMbzb77cbVNv11RVWpUqhCttJOpryQJMj8DjvGgaFIbDxSahtoVhUCuflC1CSoJPBVgAfTB4OpbPasrjJRWWThsv36/Uaf7SNoo2iEAdNYfL6Mjg/TKr+Q0TWqGr4O1SoSWO3LH3ZDh/qbQSfrob4v3C7qnT221qJWrPVDFabhgqoryXKyAoLDJ9NTfEviFHbbM7MVLqnkJTAC/dgKWJ7SA0DnOl8nCGZ4eHCvqzX80JfDDU8N3FJqhuoV0QlgMFTBkf36ZP4j/ABYt3wdUDvvmVpB3TEMDgqRiPbSnbilvvDkpLUHm0UpqARlKgECSeUcKVnjv21p8CblqNCsCLW88KwcQQRTGI7GdCVtJDjyUsOUpfetn877MsfxhsGq7WqqklltqAethkj3JEwPWNU7b/FVQbdtrXpBl8vy1MWMAFtW5TzBgzjjTv4x8VL7GqrKB1Uxgc9cx+n6axt/ijZ7jbKN1azIoDBlN0gRdTIB555BE51Ek0zngSrCWaOZZuuVsiy/DAX9loCm9yhAoMEZGDI7dU4Ouf/Ftf9patuVdfLpOlBB3YZkjPqSfofbTLY+PptNkKcN59S50WMKtTCsTxkC6BnOlHhWw8OO3mtWtrw4i6CD920R1DA5nnUPfY7+nhpzeJvzSpXe+/wDZ0X4W3XnbGi3cKFP+JOk/qJ1S/wDax823HtVz/wBL8tSfAHj9KhRelWcICQ6mCRJABGAfQGT66U/7QfFaO4rU/Ka4IjAmCBLEHEiTxzEcaG/pJwfTyh6zjbfctHhPjw3lc7Xybdv5BuVx1yLQDIMAQRGPfTLxCuvh/h8KxJppYhYCWdpgwPeT9AdReDVqG4r/ALbSqRbRNKrTKkEZDAzPYAjAMx7aqvxb8SUd3UoU1LDbq4ZnggmcEgHOFLcic8et3SOccHUxcqi0lvJeH/6DeCUzs9/twzK0hASDx5qRB9wxz+eutb9SaVQf3GEduDrkfxTstjTSmdnVvaTcLroESDxgzjH8tX/a/GG1qUbnrKj+Xc6tIgwJGRByYgczrR8D6yEsRRxEn448fBzv4c+IhttvVVFms7KUJHQABEtnMScd9X/wuhTagjUlCJVF5CcFiJaTMnMjPEapnwD4ZQ3FHc0qhUVCFCmJKDJuA9A8T+AOtvgLx1aJehUdVR2lXmVDcETxa0SDxI99ZcUdfVwjNzcE8ye/yq/wXap4aSrKGtuVlujIuUgEfSdUbwL4hfZzRq0wyBmlZKsDgGJwy44I78ga6L4hWCUajExajmT2hSdUn4Q8c2x237NuikIxt8wAqVPVEnAIMwPSI00jzenleHJyjmVrbvvc1229SnsK7UW6nrsFThqQqAAD/pq0EY9ONNPgjw6dncs9buTH92EA/C0/npNt/CkrLvDt58osnkgk9bJJZVu9ATE/vLqx/wCznfIdq1O4BkdiQcGGz/G4fhoVnfHcdKTju8yu/Fd/uJGrNt/FyFJAqsqsB38xVz+DtdPbPrr3xZ4Q1bcUFphfNdKnGA1nUMgRdyPy0XtqB3HjD1VM0qBAL/duFKAoPBNxn2g694z47tzv9oy1FNOneHcfL1yDLcECBPbWfAqT1IuHKhv/AA+RVS8b8zw/cUHIFWmgsu5db15DZvTI+hGrPRqBQkA2hEtEwALFiB21Uv8AaX4UqMN1RINOrFxGReRhp4hh39frq/7TaKadM3CDTTPr0jOq1XB+TljaTgpLZNt14exVfjaqW2yE/drACe0o5P4SBp74ZuVfbUKLIDTejSUiSMOiz35zzpB8eVEWklIMt5qXlQZIUIwkjkSWxo3Z7lE21HcM4FNKVIsAwm5EAsA/eLCAPr6auLUpW/AYkH7eGXy6Efw7uitHe7Zheq06tRZE5UWn8+k/UH10X8D7gpQq2mD5q5HoU4/7eNQfDuwLUK9SPtNxSrJSX2YEk+8uLR6wT30N8J+IUVp1KdSolOXWoC5gEBSCP8XGOfy1MNmrO+MlKGIo7u1f+Sw+APbut/ZC/aIBjGTUn8yJ1t8WtUrGjsgy+ZWYuxjCogJWfqwP/KNCeBb+kP2zdO4WnUrhULA9Vt7C1YktB49jpTQq7ffbyq9et5KQBTFyqSAYC3NgGBMerGONVe1eTnDDeq8R8RS353pL/sb/AOzHc9Fan3lagHsRaY+hC59xq5k65lst3S2niP2VW7bkWXyCIdQeVwbXjI99dAp+IUqihqdRXXi5TIuxIPvkY99aMqVHD/UMO8XUS2luNkrmBleNZ0s85fUa9p1Dw5RItQ9gCc9x66kG9bMCDEE4yBMAnuok4OM6SLRJGHSfS711GtBx3/U+3tppVydqHArqshUVR3CKqzHrbE899YffypVgpQ8q2Qe0EEEHST9kdvSc5JOiE2j+o9dP0jlfI08Pq0Kd3lUaVMsBdYqqTHAMAY9uNS19tQrEGrRo1CBALorGOwnmNLPIIA6hxn9depUrSDfkR+epaj0y0nd9lioUadNGCU6aAjIRAs/W0Z51B+0X/MQY9c6U1XeCLs57/wCehaTwZ7+szqVhPyc5K+Sw+QjggojKSJBUESpBEj1BAOk/jG3Lb6gRt3YqwV3emrUmSZuBzlQTkxED8ZKbqO2edGLvREZz7nW02XhvI7RLuqFGo01aC1G4DMoYxPEkzGhBtdoMDa0o9PKTt9ROh23GeWGfXGpdoXJj+P8AnoUKe4xcqpNhTUqJz5NH2Pkp24+7oBqVEE20KCknJ8mnn/t0zSmYzH5f5aHqbMTyNZzgjokz223Fiwioo7hEVQfqAAD+Ohafh+277bbj/wC0P4aY0tiCOdSrsB6n9Nc3jQLW3YPT2NAmfJ25MR/ZJx6caJr+CbYiRttv6/2anjU+22ag9tTVKKxCjPrOuUseNkt+GCeH+H0aIZqVKmhaASiBZHpjt7agp+C7YyTtqOCf/LXkjnjRNQkKfqNR0z3nULFtHF5k+QovKEGDPP4zOhU8KoNTVGo0yqHpUqIXHbWWeEwPcmdaUt4Iie/GrztmjGXQ1p7SmqoAoULgBRAA9gNDeI/DG03EGrSUt+8JRjPqUIJ/HUSb7AAE50Qu6cj5ONbNJcioTTtMlo+HUqFNadJAtMT0jjPJM5JOZJ0pT4Q2AWfJPsPNqR+HXxpjUd2GVH4nWLyR21OqCzxum9yMU0CCmFXy1FoXkWiMQe2NE38ewEDQ1Y5AHbWILRmOO8a2o2yMj7BvEPDNlUcvVoAviT1CYAAkSBwND1PDdqsint6Vr2khhdNuV+YnjnR+4oEn1/HQ26oBQIH/AHRq4SvlnoX21b/kjrjNwXP+I4jiI4Htpbv/AAulWe6pt0ZjEsCykyO5QieeTnTOjWkx1fn/AD1tWS5hx+JJ9vX212zutyE3F2tiN9hSZPLeiDTFtqSQq2yBaJBHJ4OZM68Ph7ZrkbZZ7XFmEfQsRqdnP3mGP9euo6m9Unn6R+Wtbl0Gaa2TaI28E2kR+y0f+ST+ZM6YUdqlNQlNFRJJhRGTGT6nSvcbhTEFsCPmjUdTxEdmP4kf01ag2S5Nrdjcv9f+Y/11jSBvEsnrP5j+mvadKRFooWy3T1V8tFAQfMCsycyPUmZMc/lojYV0f5aZLoACFsSY9FuKnOLefU6j8Uh64qUKjKrEM5E9LcSUHJIAj8eNa7v9mYXUi1KqnUrNhg0TDKciY+YHHfXooMwx2FapT8um9IUieJqhZBnnDYH8fY6Kq7jcUeqot1J2AUoRKiYE8CTOBwSAAcgapW/r1JPmli8xccg24j0ge39dMNj4oyFSapAgXIDjEQbGlbsTwMxB0UVnLNX8TsVC1Oqkm260CYmYm4EiP7sgMRxreh4tRMsGqWWy32YMMQSJMQB34Oku33G4JqfaeZSR8mwMag6clRMWGDJgdu+i/BvGDK06FNYabcshn1YliCQOZGdZxHOywVagWlIdajyA1hGJ7jtHAJJjB9I0Gu56PMSGghWS+mTBJF0g4E8CT20q3nidfbVHpUVRSCT1KCYgEFYINhyRPP4EBW/jHl1PPVAajL2+RWMMbAQem4A8ekRE6MpDmXPZb1XxRr0zUByr9M9iMDjvxomluGcF6ZR0UEMslOqJkE5gTkn0ONc78Y3NWvUNZijXATBHYcMP3hyfc6aeE7yjSQefQfzOb7vukyOkHAI5mZz2iZcdwzot4orUvKVA0wAyAFVbvbJyODBJInnQ+38SYW1JYUpsbpNq1OOomCEBIEic6rAIaqlTawEC3SWcqHJMqSJPGQIPv205etRrfYu9RXAtYEECqokkSsrz1SAGUA+hiXDyUsQsFHxRWpK9SoKQugwCQCJwzSefUccGNCU9+xImpRAkAlas5PAVbc3QSNKG8SNOq9MrWakyABARUSwgSCZiOYM8GfTRhoMyjcbOmFqHKliABTIItVGwHJjggGJnOoeGUsRjg7thAaUuJCkkNac4dRkLCmG9ImONRv4lUSTVVgoNilepSTwSyjAMgCBzM51W6viyksdxtFgEKYALlwQDcZk/KOk4+XRTV9nWF4ept2gdYUKsngMoJyHhp6eBnQ8JDqMc7Xxk1CRTqKIgh3UrcRNyqp5Ix376i/3mcm1HVmGPkMMWgqU5lYjkg541BQ8bdZp1Ka1FAQq9MXipPE8gMbTOeRoLxfx40/taQNNgTTcFc4ygyt2QS0cc+o0aMfBLxGWVqtdkBDR2YMiXD3IEgg+gIP10qqeK1M2FCQSLJ6mGOpQo457/AMNIxs1av11fLrVLXWmisGloZriYwJIxkY9NOaVKo9K0mnt2HSgQPNuVh+DaT39c6pYEa4IzsI3G5rhMEFl6hBw3qozNw7jGl2y8Vqs0OrAiQVSmWt46nESRHYHudaeHh1AAZGrXfIxuhSRcqMTAclcjjH577uoylaSX0WBtZSblsYFgysAZIIC2+8eh0aST4FTYdt93WUCotRnWYIVQAyiZYXCZiDH90xOiavxEAYWuzKVBQhAQeRBY95HtyNVlUVWinuWp0pBIqJBHoGBxdCzPpGJOseLvVcIb0qUkAZXNoxNpWByshcZyRHOnSi+i8zLTV8bqXhGZqciQVVXEAsMweZic4kfTQdfxqsqq3mKELWsxAJBz91exjEwfXnSvaVqm8hZ8oqeVEEr3CpcBA5PAH1OonWpRqmktImrBK11NxeJPEdIOAQMjETp0Y+AzsaVvGa0EiobSJUtTIkZJ6otwI55/HQ9DxysWX7a4Ekm11AtAyCWC2sCQc8g/XSfZeHVqqVHZ8ghkpmTe1PJJBEjuoiDn00Ztau6egPLFFWA/sxF65BBtB6QQDKHPGlYMU+AeIOqvi9dbZNVb5ABVC88wCDiBmT6c9xvW8WqAW1WtqAA28CDPdgVkeo6cZI1U6Piu5dWp2eZblbgfMBWGkyJLH0I/hojZpUq0AS9iSRTLMBcZ6okTEgZJgEA5zqtKPgNRj4eJFjb5wBETPY4uuuAABzBEZPtoPcb+Wt80EkHoBui0nNxItJEifprK07Hl6g8t0ia7h7bScKQQGm6RnGeNL97uTtlVaNak6mcBV/BgQTJ7Ek9hzOqUFQ6jJk8TvAQnmW+6oBBgCSwmTyefTUg3JYmGXAm2ZMDHWtMlhAkEgmcSBrDbhK1N6aXrUKhndVXIAF0x05WeSD7aUbLeiqArblaVmEYIbu0Dpjo+pOfXVpUDm2O6lSoHCMyyYC9Mg+sGWgY9PXjW+4qG5lEh1ybgqgjkBMWkESBI/poPwrcUQDetGk6mxehihAIEsDiTGGye+t61d6wDbk+VSfCEJ83OFjMmeDAxidN0S3ZgqP3gvsWSR7Hq51nRA+Dx++v/ACf/ANa9oAo/iqmmxpVHGCSOSpBiwgcAlTPtOhdoyiopdiAMkxdMGRIyM+o4zo/xLeVDQVm8uHZlHy+ZarcMLZxjMzA/DSinSNRwqZdmgZyccwfQAz/OdIJhnitdCxtyAbRk8DHficnjvxrbYU6bddSqyU15C33GDMC3EkgDPoT6aDqpUXBEQDBmZifSQeO2mtBgtCjba7E3MCTIJPJAPHEY9NKGyw+IeHIu3aqpsSxKbUS5lRi2GmJJIJVYE+uTqr0a0VAxtlSMnAMTggcYAHfOiPF94AFUdJWDYOOm4iB8sR6+sHJ0DT3NxJyMz2EzIIAEAcnECNJhxud1VqwgJdRLBXMsC3qTi1R6COTGg/EtwxK3AHAkgRiMcDmPx/LWtAhgeozcISBkQeqTwflWPc+mpN1TCkdOQT3BxxieQOnOhgyLeUrrIFq2wcQZGCY98flpr4pVSvSQrTY1aaqruYh0X72BzGBMCD30orbi1cEmJM4z35/T8NQ06omCxAg5XkDN3AyYn89SyTbc1aQM02rCkOlW8y03LyVAGer2kDR/gPjLU6q16gvNNZzAeOJBiJIPzH6HnSKigIJyAMxOcR/QZ9tTvVDIRwLYBnvE4HYE/oZ50dimWLc/EhaozIz0lLEqpHTBPtg4AGdb1PE672VKLFAv2YVTNO4AE9IwPmGcfpquMswQTLTdjE44ECM8/U+mW1LfpYoDVUqIDBSAlpn6MGMgEg5AEjRQ5g74koeU1KvUYlqh+1hittQAfKn7pWBJByp7zrz0mNFWWXAMMO6DJmV+4VkXNz7cEKuyC1qlxMyWnEhe/eYkcd9aUN4Scn7MypCkjBBEEiWzH5RrNCmNNj4k6Jbt5AEkBmDDAJOP1meBrNbxJ69MVTtyxQlHKdTcgqyqQW6SGE8CY0jRlDfK/fAYjM98Rxo47ipTPmUa05sHCOsHqVlY8kibhKm3BxgoXJElV1Sq4SoHZh11GASCskouBi6BOIgD6EbmvWqrT+e+cVA1yRyBHrIBzMwdBeIb4V5aqgvtAJVfviSpDTwwtMkSBjuND+D+ItQJHKt8yERKicCDK849NNbEtlk8U2FrmuGIpNAlWAIY/ODjALA/WYkah8L3ovCli6GAQTIj96TkEHIIiNCVvEJovYbEcQEc3cZKC3sZHURMkemlO3qI1QK69JOQPY5GPbH461CmWbf7RFqmtVQvRpYh4NxwFmcm2c+wGdGbTxJd0DYSlVJi4dLqSAyPi20woHf9dQb5l3G3MFCIl2ytRKaXH5JIdhJAPyjJJ4BB8K8TpUT5VNGZGxJCF3bEQRJWDmc8HjTlHMGeGzty5vVJY04YAtCF+e5EzxExM5yafF6lMK5oEhoAdLhcCBFqsCWyeJ0HvPFWqmXWmyI8qp6B0kqrVWP0OBAzxoqj4xTdStUOrWzaxvDQJwywZxMf01qCwPxjxtdvUladMVGVfMN0NcAYBtWT2M+/Glx8Saof2qlS8tiLZe1lwGDBeodRhcWg4MaXePbunXckLKq0l/vNx04xhYz6/nqPa+Kq00TRRtvwEJKAGcNcJYEDFxPqeOKCx7Sd66hlvp7lFkLC21ChjBMZ7TxkA+uhPEt+/mNdWQshgqoFgb0DAdiDJ9T+OiF8cpU4pqtRrSekqekkgWkAEEDAkSCZOgPH6wqFawAAJNOMcrnqAzdDd841qNaCUr1atKapCUlYCXHcgzZiTxwPUal2G9p0KZKqtUE/aI9PqPoQWZhbPaOYnnSV/EWZEpljanfBaPQT6fXWjVKdpsqseQQ6ASMYABme8zGgS20fiekjWIFSmygqwGAxAIvUZwcTn9NSAbd2qX7dVPlqz3m1OvgU+ADgi8Aces6rWxoIjefYaqAWst0eW5B5EfIex9ceh1p4v4hVrKtU0KYUKEXHzQWyqniDiY9NIFg8Qp0nqU6l1qwA1INfdEABY7MojI7E98QJ47Xqs1G5HHBVgtOywgyCIi36zAMapzo8sYBgdUZge4jHOm/hFWrFMqpIapCMyiCwjBwSYlSPTJ9dBg4b3bn/AOGdv7wq4PuPY6xq0UvDKzgMdvspYA5V5znMCJ17SazlO83Ya0sb3AALSCWgRJbkkjvE+5wBvS2pIuBVTzg/KPzm72jGnVbwGm8ELAiCoJle/P48mdC1vAhNquVBk5B/CY1xWPE9HtZoB26Aku4LKhBcm6qJPAcAiLm7z2POjq/iTEm2gpcknCZXkdMghRB7fz0Tt93uKKpTVfsQSxEHqqEk3OyGZHTgH7uoPEvF926ktfnkgEAD8RjOuqnGjm8Ka6NNv4Wzp5zNSohS4tZmDFkCkhFCMDkiM/hoXA4UgDuYJOTBPpMjv31DQ3HlySASRCyMjByB6+uJjW22AY9bWoCCexjvpTTRFMY+Hsrip1ItpGGMFh3tMASIXHeSNT0q5qstOnmTERJY5I457wIxJ0OKtF5hbB8qg5Y/WeOSP4a3dQpXygWqfvcoBmIuEEZ5P8dYGDV9vUUA1AUUjAIYFhHYECV9/wDLQIuJOYwAJGDP4c8RGi61NmJW4PUjnmIYdzgfXH9cpRakwai91Qfu9pwLWKyTHcZGsQQBTAW7hQSc5JEnMSSOM99TgA8cKMgQI4mPzJ41FuqTLmoRMcAjHJj8uw1ttKwu6lJTM+/PJwToE3pFipIZQM8xdyfx/wBDU3h+2V2ZbrScD3I4UDHJI76i3D0iSyKVBGUmY9SGJ+WeATOgKjZwAB2+o/HQYa7ikyNFZHpsvKsGDZ9sY5zoRqvHYdsQBE4iY98TzrTd7+o8FyWjAu6iI7Se3tMZOpqKygJtJnI+8FHqB6nie51hQVud2IYKwBtAzEnuY/En8hrAZwPLEdQ7xAzMyTGIn8tDquL36QO0ASfy49fpoVIqP1MFBOeAPx4/hrCamAxhzGIPqcD9OY0W5F3S7Mg4JW0xjJWSBkkaFVSHIDAZIM+3Mn+GNTgAcCSTzwO2f46xmGJXKACT6xOTMfhiO+txXVTcsY7nOcCRPckEzoeqxWC4kY5ME/j/AJaxWyZVSP5e0/676wdB2w8QNymDcTlwOoqTBnscGIOOdMtps2QsEZQ0tUUAsrlRgLcBjm4Zzg8nCPaVoAU8yOflHaZPbVg8I8L3J8zcIaJC9ALsxUmQDaDggGAJxM4J4QJdjtpoqPKc1iGnLQOohSRHaGJ9Y7zjOz8JVYTcM4XkNGAWwCARIzJ/4DjM6xS8RrVa7NTJLMA0dINsG2RjNpBMCM6joN1hXvtBPTgurENjJMy3fiCTpMhbuvB324KN1T1LUTNNlgZB5BnEe/fkptqKiuagDCn3cSoGYgPBEziM851ffHqxbbKgQ1DeFBEdEkxJGCBKzi38BqpeM7auSprVqa02IEqXKAnthbc5j8hoAn8b3pHllXe0oBYBaAwuWLSZBtEYELOIkaXbPamqr1BVpIVjodxTZv8AD2JmB6nQqbHzKjCm4dQW6mIWVGeCZ47cnUa7gm0cwcAngyOROkaHO12SlLjk5AUN/ATBJOZmB6HsPQoENLduxyD7AemOfprbaubecExz3A/P8tYrPg5A798/QdtBRP5iMpUUwjweqmT1j90oS2W9VOCBiOFiVSSYJj17xABgD2/LntrNOoQZ9MxrKUgCwBDXH3wonOe+dYyDtx4rUYyzZaDcvTcBgSBAMR2g+s86c7eoaVCpZVX7S3y7QCVZpkmOpCAxQexbOkdaSysHBmVQwuFECLe31OT762IIYLbLCOZ9ubTJ0mJD4y/ZVA9Lj/XXtMR8QKcmgknmKQAn2EYGvak1AibheESQ/wC8Yg+o6fQevprC1jnp7SMiMgGOP1GlzbymCYV2tiZVB7ZgmP8AP8NbLVAABS2f3SvEcD3g+vI148p9dSRvWpFSMRyxPQDE+5Ed+R3GdE0qKrDEkqRkyHtyObTEkAQCD9Z1EhVp6SSDdd0khDz3wTPPOids9FXEGiCxkkk4jMEXDufQ8fjqnZVLk32+weoLrVqAHj5WGM8/MPxxH4A0+Fp99bRPEZ9u7Aj6T31iiqTKvSJ5nzDzk/L9fXj30YbahgFSR95GPA9e4AmI/wDbU2yXFEDfDaBS7GmAByWCgfiOM9tK6nhyz0TCg5V75HMAkZyeJ9YB0+oUY++zGZIjH8Rx6+mo9yzCLoKxIJBxEc85Prozy8nCWFF9FZHgBJtko3MFZuHrM9uY1FtvCXWftFBMTcxQhZ4MjAmPbVsUMUYk0yDxK4j0zknHGpKPhZYZhqZ/vdJwRxmAfbiB7ap48ji8CPRT9v4c5fAviLiDIHaRH8terUXNskR3EsIxJGRBMdp5I1eNl4UKYAsWeSBnIM4J7d/w1KfC6QgsAPvYIQduSsSf6afcPwT7dHPtzcoEU59wbp95BIM8SPTQm4fAEZkyexBgAAcCIJn+8fw6U3hkqATdTnEjI7CGBn8f450I/hNp6CDx+60AzdIkDOPy9dOv8B7f5KHQtJCkhFAgkyPUyYBMyfyEa9tmAKkkAESSMxg/1jnV8Hw9ScqWsTiUhZ9rSTImAZk6I/3W2ZY+2IDAZj1HONOvENBlDqVAQACzekwIycj9OfX20K9VUKkSWnme0ZEAwQddNp/Ce0jFM/8AUcf/ALaVbv4IoFpV6iH0uuH/AHZ/XSseJtFlOWox6ixUNBAB5jI59/56zTXMzOOTjv3PbjT8fBjq0rVQxxcD2HfEaEr/AA9uiLBRMEzItifUGeD/AA10WJF9nNwl4Cdp4rYD9ne5keaMnPAUMpUCOwGRpXvd0x+YQRHft9PywOM6O/3c3i4CdoEOuJPaTAnSldtVqVVpKCXJiPcevYCB7jnVJpk00eTqKgsUBOWIMAceufpOddBfeK1AIGhUUgIttF6ZRcBctKgThSWEH5gcVJfhquguqMiqGhzcrxAkmJhjyAJmcxpy3im129MrSoEXQb6hlmiLeqSynuIxq1sQzWp4fTI83a1FVSufMtpiOOktGCJnnIHuBI3ha0lV6lUFhDW0CJXCkST1HMZXj0Ot9lsdhN7JX3DTnqhQTxgsCw+raG8R3dLPlUqcfutSUNERgiGBPsxHvoYjKn4lLRTao/QodlKs/aGKmMgkyBM+hjVe+IPFWW9loIpZSpqNS+0kxNtzG3sQCPppbutw12IAJPfEnJ6pngzzqXceKtTo06FWhRe2SrlJJB9IjqBJE/01jCTY7plBKjkWz3AJBweQcAY99MvBPGH25x10rgaifvJgMpBxBGJj39NLatUNyxGSYORH1if01LR2FS0OelD68kcYB7Y51jBdHdNIKqZ9InEcZ5EYk62qbwz1rdjBa7g59fXUVFVOBkzn1wPpjWrUxzxHYZ/nrCh6ng9GrtH3FFylSkDejxBhQTb3iLiMHgzpAKhnAGBE9vr+nH11vT3BVGUWi6Ja2Wj0VuQDwQMGNQpyCxMnv7HH8zrGQV5xLJgAkQIli0nHTkziIAHbGZO9OhU8y10KkkAhgUg95xj8tZ2NSpSzTfy5hrgeYmM5zIgfj2Opdx4nWqMzO5JciRwPQdPERA41hAx4i47/AJhp/HXtSeYf3lHsTn8ffXtBhxtxdJsExgqRjn1iTETGMa9ttoGDhyelHYQAhkRAODgsyifc6LqwoJPMmbVg+5P5xoZhgMGdVFwM1AqtBQHg3OAzLngSNeFW1sfWlwa+IeHKKQyTLCSSCQwBZgRHoyFY7TMEaIXwSioVizkCnUJEqPtKaOXANswCnvgr6zryqbAZlZKQXmCqoSBnpgFcj2HAAEF7XFgXgzM1GkTg5nvGZOffT9XkjLJrkPp+HwATgr5hNzN02BbpNsEfd+oI5EaHbblKgtqOxa0iEIPWLgstBJhlPYzMwdTGqWkBncgFmuct0fMZDGPmUGPUD0Gl7tWy4diwAzzxgQxmOOJxjSr7Y/V2NoT7W1gSrVZMi62mIUx965wExxI9RoBttNSklxh1B5sNzFwqSJgt05YkdXA0JSrVCTDxBzx94HqIuOYDZtJkHidefxJkVTc+RCsHAJVGs+WQRBBAOCO0anKyHm7Yz2lEBS4nFoA+91TZJtjCh8hewiJkErXLoIJWINrL2lUgEiILtjAkA/utAFDcEAW02zTLW8hqYBBJF8WgrPOCvIIxLR8SJUkNVhCBN4ADSzKOT95WI5iD9NTldEu72GLo3mWBlloAGbZudc2iBLK/aYBPAMTUnuWiDwyB+kwYh2kCP/TVeeCwnBGlC7tgABWsgdPWsQoYADGDa5HvOdb0GqYJrtaVkDLdgAFcDBhV+WOOJmYaNUw016gutCsQBBvZgzSqi2ZzcQuQMz3DROVRCxzBYgHpJdbmEgADBtJ/L1EwPeoH2h9cqASQ7MTCqBioG7RNwjnUdJnIuUuRBEhgIUAkjiTAbvxOI1qdisxMpQETTbAksVtAjgSROMnjRCVRmHEZ+uO1sDkTpYPEGmSXjJgjPEs2I9JPsO2sU91AuXgcqMDJGeMZxnWR0ryNTuXVT9raB/dkd8BSPWNQ/wDjBmA0ntcAv5CPT10NR3Jqgzf3It6iBgdgc9tQGsKZgkkwDkyOoCDEY6YIj11dBSGau5/8xp/4cRzi0T6Z1IdywjrPp8oyfrHHbSb9ogguIu7tIBETI7fKR+Y1OaoEEggHORaCD9efWRpJyhdfeEn52BMAgED19ue50OwphDKnoB4aTnMCe3J51qK8TkHiRwf8/wD31KNyo6gOoe/+etZsoCr7epcDRz+EntkMI1rX2tAkyBPBDdI4gQQbCfx0Yd0GMmZ5IgR/D+Y1rS8RU4IQzAAA5JwBnv21lJ2Q8MXU/BoEqDTUEffuGOOJ9u/Ya22nglStiSe3SCBjiLyJPspMZ9dGPSpqeCpkzDfmpz+miEYDFMkT2g/xnj2jXSOLJcnOWAmIf2NSRTBFySbatipGJMk8nuD6fXQO7RCLa24pKAZCpdVI9h5alR/zad1tsYuZCQRINp+8DGY7iY9c+mllSkmSdtdEmVuXifmjByAMiRPOu2sjk8B9Cham1Qgjz6kZAISkpM+95OfbU9XeMWuq0XAJwrXeg6ZIBIOTjRFTYGo0pQE94DPHEFgpAAz6aM2w3EANuGtA+VT0gDjCkQeDPIOr1YkaUgVvEZAtgCMBREfQAZJ9dLdwXJyD+Rzqw0tuoxfVptmSCeoe8NBOtm8O24c+b5xj5gXHPplQZnEdtTqxFYUhGvyybVBgREmBPGPx7alpEOqoqLJ5bjHrJ4+mrj4bR2doCUrf7zLMkZOTgmf9DUHxB4ZQaGpU1RzyykKsdrgSJb3HpnW1Ym0ZFWFFVxg4B5jv2PH6a0tB44Ge2MD1EanqbB5tLR7wccfu9vw0023w75TKarKykiLWIE4yTz21WeJtOXgQHdEYtGP9euvaet4TSn5Cfe6f1nXtGpHyVoz8G6pJ5BYcG/lszMc8+mp6W7amABTBtY1F6uGtdLlFpsaGUGJmxfqF77frPSIXEqluAe5jJ+mcnUlVYj5wCoYZyVb7wg8Z768kdtz6EopqmHf+Ik3L5SqCHNgqACFAfpBWJRaVPkHppkR1E632/j9zBgskNNjM3QotFpdkzcadMzBgAgyWJEGy3lgzSJZ5IN0Eo1gE3KSQFWqBwD5nsDrNfxOmS7ChaSrIWDDF8kkfZmDLPwIyn7gA6pnB4e+0b/cJo+JwqqQKi2hWIYLJV0aSCs/LTRMqDhvWBF+2G81fLNxpqisWutK2qCGZIJNjT09z+ON/vRUBNlpuJBAFpY+UIPTIUKrEAuYJgSNbpugEQ+WVZVhmVabOT5aKDawgwwqNE/eB6ojWsclLg2bfThkhTMhYylnlhARTw0FnvJAuz6A43G7EMrUkDiQ56TFrMzCLcL5hcwDi45wNeTfqIcUVgGkSAEvgTeAWyWbHVIxOAxnW6bl+geQWkIJtptLTTNQhmBuclTzA+0Ijuw38kOPeUjo75vkZAISpTyxDBXp2lWNpwH8yoR3Yj0kktuLr1SkiqxbAtwtrYAs+6pqsJnJB+VbdR0d5TODtxlmz5QAM+cR2XANRcSMUxntqKlulRSXpEl1eAAqC11KQvdV/tBKrm5f3YIm/JLj3l/5Czvlm79nTuwKBYDTUaflEiXfBPAQ5KnWtHdsyoxRulqUrKEMiKt4PRaAXDmBz5gz0xrejvEZT0mTi0It7KagJUAHBIYKsSPswWYG3UD+JpEeQwkBA5ROlwlp+XAJLs+JIhDGtboKTfD/kmG7MUh2QIHEghwAt0m0EFofHAn8BrT3qSAad2ZIEANmiTgYytFRE8yJzOsUdwigEUpKnuEz1XEEsZhvluOQvCgyThtygNEMlqhhfIUTalPDZiWsY5IWanPfU7+TplXDTMVtyQrE0pABBZaaTJZYMlTFqK0A5uYkkjOofENylUH7IUyYNwVSEE1SY6Luaij6IMdjO27oBo8tahQghwlMC0GjOTHUQlTPF1RokEEbLu0LKvlBGJQE+UGWAKZgQ8iXv9SyOByI1XxYKuaZpv9ynUUpqywY+zQRisLWgmQC9Nwy5hFXBBOt99vZZz5duIVCilkYHkkKCVCXAg97RmLtBneKGm1u7AWLhjkBgrAQs/djIIgDUu58TSqXIuDO18Mid8mHDFgLpPvK++mxUFa2MV61M3mnSNPBghKRI62OZAt6bFlZi04PJ9W39OWKbdQGBxamGJrkH5YGXpjuAKcATB1Od2kCKbQQRNqAkdAlTdggioxEtcWUFoBAi3PiNOSBRCyAxhFMStRuk3DlqlPJg2KOCRrX8g4rw/wCSBt6nnwKL2RCooBIlumZkEgG28kmbTgY0f+1hXD+SbWm6myCFbzcmSuSUDADhcAg25g22/pCs1UKwS9bAq0/lUiQVJCgkAAlfVogkEa0dxSIgU4qCnBZkTraykshiYm7zHJIMgtwYtyGSfhky75DF1OCIJIRLSRTiBgnqcuRIbJpkgwRofZ1adKqGsdlFkE2ySpuYw0ROB3xdhbsTV/F6JDAUbcQGCq3F8T1jEilIBzNQcWkynxKjJHkvbcG+RJK3IYK3WjpQDHN78d9+4LxTINpXpBaYaiSVtuIslrBTBJ7ZirkjJdSeMSbWtbh0IJYtNuAsKRb1LEODIHKtEjtC9YFKa2EFbbnAXqhUBzdyXvMcRYeZ0fT3dO9StJlBZWAKp2qMxGWMgzZAgi0C450GarpgFXf0yZ8s2gMpZ0S+zylpoKZH3hVUtCwOTxdA7eLIA0UxdGBatqsVQHvLC4VHBYCJVYidM13dIKA1NmaIc2gA4UXfPiGao3oekY50v3W4oM6BVKpdc4AF2TJAIeAImM4EZ50s0YrimD+G7+nSdja7dSESFLWpVFQzLwrdCQRMGTmADvW3qL5Q8oi0oakhQXWynIBBmSQ5kxN4P0xX3NEoy+XyDzSUG7yERW/tJ/tWqvzBxzzo26hUuIpsxZiQTTXAHmhQIeYH2GB2Q+ph+LN3dM9Q8VRlsNFmJBBIVASYWSFugY8w94spnu0T1fFk5sclzUbrVLZZXGDdNoqMTHogHIN0e1r0FgmlUJN0kooy6KhE3wQL60IMQFGOTC+4oFZtJIplPkFisxLYBqSBc9U5z0oPWcCSvhmX8TpdYWjDMMMFQR00l7HHFUyAcsI7jUq7tIWabNAHzWWk9ciSZyxQX8wrQqTBFfeULqjeWsEixLYAh7rWN2JAtJzgtHA1HvXS6aalaYEC6ZPJls5aDzj+eg6Rgm63DtxWpFlimBAItFuRMAyCZ6QJ9GLRIg6iSoGZEtwWHOInn9NLphuOMhRgknv9I1N+0MYABvMRAE+nPM/11PLs7KCSpGgdv9Mde1GKvvrOoou0b1mqljgAQSDaMk8cmQPU++mA36XKTSaEAUAimQbQACzN83SiTMx9pBNwIXHcMjNLsYJFzKciRBAgASMkAnOh1RWEoSGnOY57icatNomWGp8h243yKBNIRaqi4IzQBRWZMy3lo0Ti6oQQF+aNvEqQBigWBpiJRBGKvXhptmohuJ4prkmGAa1CBaQRiIOZ/M+/p20dR3tKESotQhQiqVCqTTUo1RD1fLetwzPXUHcRaZznhKK2TMnxegxint2a6obUK0iDctW1YViYlkJAj5QRnLZHiu2Z8U3VZMgJRwLsSS+CKRCwOm/JDjj1CvSpu1QjqwyAIsCA1uC4tYOaZuBP3ojQ9TdbIFwdvi2FuWGAtqAT9p1NL0yYAP2YGZB1XJzknF8MNpNS6y9OQXlQirIHU3JI6QYBVSMWgEgka8N8hUAUM2vaCigBj5rAgeYcXmnInApkyxtiPb+JbRrsQobKkAEhqr/KpchraIQGIgxmJB03PiIFRKyqAyhnHTA8652UxcQAG8sYxjvoexP3O9yVd1SFZmKsZ8tVARJC0ynSQGtUuikXSYuJ9LSVrUCAKiVCAEBFqYC+VfafMuBMVuBPXqJfFtuxCsGG3VqpVOWAdqEcN81q1TkGIQZ0Rtt1SKyFOVA6UlQxYse8gSFTEmCSCe0g/wBGR7Le0lh/Kd3DLUP2aIOgvEEP0BmFHt+9zONxVpdP2bMEvYAUlANwjK+ZEwlAH6tHaJqe8o3LANge4jy+qB5aCUDSsj9ob/iHYwY6O7U03BwzEFWUEW2Bon1ktbgyshhJUam/0DLe9MF3cMI8siVC/JnCBWebiZLXY9CPfTCv4mjM5am0tUd1EH0AphgXywU1MCBJTtMCVtztluBQgWwp67vlqiXggcmkSAMWtBONSDxCipLUZHUWWVOIWpYJY56/Kz/dmcm0S/Qpu9qZ6rukBtAvYJgoLgXCU15LSw8wObmJwwAIIB1BV3tJawe0gKxKAqZFvySLieQkwZifpr3nqhfJtZbVsDAyAGVkz0sHSm3UYIZhiMavWoT6j0IrXQtKFgksApqAEiJUGADMh5N9vTJ6B2sAtRN0rysEqPJB/wDMwWC1TC4BqfegHWTXo2krSIaAFtGLrUBkl8gMahmPur2wRaVWn1lpBmUHWQoyQuD8pMLMkgTjNyybje7a7p46wDa/ACWEi4zJRgQM/aHItB07vwNJPs2feUrVApliqELCnDW1T2YTNWoD6AIJyxieruKRMhMdUXSrNbaKYUCpkFaYViAIVs8aw1bbXA23I5eAA91t4UEi6RCXNbm7sVONaHeUWBNNOu3opsrkB4WJa4d2cEyAbFiLtNMNudzVt1TFwVCcGLgYHUkTDwSAtQk5BNRey60Tc0AoBRixm42dykQGDgmHYtA7IvczqPdbujDLS/8AUPVJJs6jILGDlo9T5c/e0YlaixVB1CbQOtBDvV6pI+a3yeYBzAJNuihbSXZhqW1NxWiytD9MEwWNQqSTUPygrmPuDEE6HpDbqFFRC3NxlsNeRIhh0hDdAmbY6SdG7nc0wWOR0sty3qCppWqTdhWmrUbqFyEEHkkhU91aj3MAwvUFC4BFr25EcvY3Xi3sTjW7Bbrslob1CtSVIdixpDICm1gAxuiAShzJ6PQkaZNuqQe8KSQ6ssLi2kXtglgIISlk/vPnHSFU3W3Yk2FjLWnrEqt4pgjkdKUl7f2g/cadKlPbwxUdIMBwanX8wMrjIBpuYH3SATcBppoHV72b0q1BC3TchCrAD5QMrESWm5rFEkxknIEFfvqyQoppLiAGPmYAppgBm71L+RAGIyCDjVoM73CQzi2fMJsJYTIUksotwxznvgR7yttgpsptIDEKS4zaCoLR8odoJnimYwwnUU6vsg3242xclaYf54H2izCutNcYCmKTFiSZvkDjU1He0EM0haVynTUMsVfscBhUFMZMQTluVHR9qjk0mAKh7MVeoslW1vlwSzJgyBb3J6ZneiJIMhvMFMMzkGmoHlM1wuAJlDA4Ej5SdLRH8h1Pc7cQhLgKWZbRVVsunoQZNOmgPYXGPl1DT3NALDLwKZIAqKGZVGSwk/NUr5EfKs4ydUO2JCkOKZu+0N8yagUBUCzHl3Pn+4DmdarW2tsdQe3/AOpaGI4gLcYLDn/0mnkXYaXyQV66NTIRQGPliZqC7o+0mWtI8yLQc9/cSV6tHqFovtErLtBNJ7lUyR01rBLYtu+aNCsRHzg8TCsD3/eUDiMT3HvGKagjAxIADgEHI7jA78+2i/g7qCfDYx8RqUmcsuFFoBKuGPZZmVwoQCDkehkCXwygwrUbQbr1YCRkKwMccH+ulaqLvmkxaLVtOeRd+9nGIk6a+ALG4oACp01VumB9+ZuiSc5HpjUt/UNZY0K1p1IH9R/XWNTjZucjzCOxgCfeCNe1BaaOjbj4K2htHlH5iSVqOMc5kmewgRqneNfCaU1hWpLWvtpr5l1WoCYEzaEJJkwDAnXV4yfSdR1NqjMCUUkQQSoJEZEEjXteGqPmxx5xfJwHdJVps1MrayyGViJHPb01otyojXoSxYWgzUW0xLiIWQZGddx8V+GdpuARVoU2kyWi1p9b1hv114/DOzuVv2WjKiB9mvHuIg/UzqdI9Pvr3aON7LwPc7imrIafls5SWqAEN2xyBIkTM9tL/G/D6lKp1UWEzbDq3EcMIIIxNwB9gZ12rd/BuxdizbWnJUKQBAIn0EAfUZ0OnwbsEmNpSyIMi7GOJOPqM62mS/VnM/BvD1qBLqO2ZwQCW3EEy0AWq8E8hogjRG9oig4SvtttSQAkNUq1HVsyLSHgtjiO3trow+FNkI//AM1PpkDB7+uc/jxoun4Nt1Ty1pKKd11oJi4QZ59QO+p02Q/ULko6+BvVVaqbVHQ2m5dyYYFRBAZJxyRK/jpV494VVowPLNIZF61QytnJAOQYIOfUmM66ang23CMgoUwjgKyhYBC8AgdhrG48I27CGo0zgD5RwBA/IaHgugXqNzlWw8L3riadJ2Q8MYgj2PcDicj8tGVvAd1K3UKgyYIAYGMx+Q+vOugN8N7RjJoLMRy0R9J9tZp/C2zAt8np9L3jn0ujnUaDL90vz+zntTwDdgidvWg5tCT34MKY/GDoWl4duHPTQqqGypRCwiPungjMz766ofhvbT/ZkR6VKgGe+H51p/utsybjRlgIDGpULQe0lpjPGnQYL1P5+M5m+0cEi1gVILDqMExFxC4n30vrbco0CSxI/M8DsZ12RPAtsAQKCAHsJA9OJ1A3wrtb7/JBxFhJKfW099Ht5dFr1Ue0cbd3VoKTnPUJ57wZH01lduQw6RngA9X9ZiRGuyUvhfZquNumST3MT6ZwPYaCpfBWz70yTnJYzkzkiCfxk++nRkZerj2coqLzCk55j09c860G1LAsYtAHLDMkCI5Oew9Cddhb4P2RVVNGQvHW/tzDZ4jPbWtT4S2WZoyCZg1KkfldEDt6apYMkZ+qizjhtBibR6EnH10a3hbyZo1LZPUUa3tHI+mNdaPwxsx/8OvEAEsQBJ4EwOY+mNbf7u7QAD9mpwO2f662jIPdR8HIfJtxAEZGfWOJPv6azTo1C6qqEu4uRQCSykEyABkGDx6a64fhfZEZ21P9f0zqD/cnYyPsMjIIqVAR9OrGjRkPu4+Dm+z8I3M2fs9QWm0xRciSJjieDOi18KqI5D0KkYGEZQDkfun/AEddJf4d2x5R/SfOqzB5F18x7TqRvAaMQTW/61QfwYY06LJ90c4rULBJ2lY4ksfMEH6jAx7aArUfMNibZ7iboliY44tkj3n+musUPBaCfKr+81ahkwBLS3Uccn31g+H0uIeDz9rU/Trx+GtpMn3Cvg5NuPDWQknb1VAGSwaJIIm6wCMTBjj30oSnBMZBM9JGfw13BUVQFAwBaMnA+pM/idD09hRJJNGmSeSVBJ7ZJHpraL8ivVrtHIfJ7kj0/KDE8+g416jXBIUYMwJyRyI4nXaKXh9CSRQpScnoX+mpTsqJyaFInmSiz/DWWC/JT9WukccOwOLmVbgxALxEGMjkE9pidRU9vEBVBtkDJYnjI/XtrsO78G21QQ1BI/ui31/dj1OoB8ObRT/YDvwz9/8Ai9tbSZl6pLlHJqOwr3Ra4I4Uq2fpgST7H+GtxTqMwSWRwQoUFrgeItBPB7RPprrdLwHaq93kgkcXMze/DEjnRS7OiCG8mmGUyCFAIPrMadJ9g/VrhIqrHww5NJWPchoB9wLxAPpGvafH4d2f/wAun5H+R17VZH8HG4f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8" name="AutoShape 10" descr="data:image/jpeg;base64,/9j/4AAQSkZJRgABAQAAAQABAAD/2wCEAAkGBxMTEhUUExMWFhQXGRsYGRcYGB4aGhwaGhwaHSAfGxsdHSogHxslHB0bITIhJSksLi4uHh8zODMsNygtLisBCgoKDg0OGxAQGzQkHyQsLywsLS0sLCwsLCwsLCwsLCwsLCwsLCwsLCwsLCwsLCwsLCwsLCwsLCwsLCwsLCwsLP/AABEIAK4BIgMBIgACEQEDEQH/xAAbAAACAgMBAAAAAAAAAAAAAAAEBQMGAQIHAP/EAEYQAAIBAwMCBAMFBQUGBAcBAAECEQMSIQAEMSJBBRNRYQYycSNCgZGhFFKxwdEzYnLh8AcWgpKTohVDU/FEVGODssLiJP/EABkBAQEBAQEBAAAAAAAAAAAAAAECAAMEBf/EAC4RAAICAAYBAwMEAQUAAAAAAAABAhEDEhMhMUFRBBRhIjLwcYGR8cEFUqGx4f/aAAwDAQACEQMRAD8AuVPcVUb5nBzkjnPuOCdHUfHKogGCQc49p7cYzpOd9uLh8+CQc4PUSPbQXiHj1WlUpotOpX3FTrFNWIhYKhmIBkmDAjAyTxrjm+T6WlKTrKWZvH3kC1R6jOfb21lPiN4+RPSbv9Tqp7L4lNXcJQrUK1Ku5hxK2LaGZSJW4gx7DnJjU+/+IWpeWD5lStVjy6CkSQcBnaOlSRiASYJ99Nt9laDUsrhuWD/xfc3HqQzwtvAntkZ7Z0VR8QrBiGtcdiBHP4nGq3R8eZqyruaD7arUjyyzrUpsVMWhwMNJGD3I9Rr3jvxedrUCeRUYWob7ygMzj5DkZETyDrK12Z4TlJRUFb/NmWxfFKkRYJ+pj8tDVtzuSTD2/RRj850v8K+JxX21WvRo1WakY8o23MYU4InEE9p6TA1D4P8AGH7TXWku2qDkM113l4OW6MZEZjQ83+4lYUlf0cc/AzetujE1Ij0UZ+uNFVfEagUQAxjqmRkekHUviG7SijVahtRBJMSc4AHqSSBqr0vjlcNU2tVKLA2vEyewHSFM/wCL+uo+pP7ghHVVxhsOm8U3A+VU/GT/ADGtP27clrro/ugCP5n9dMPCdwtelTrKtocTaQJHbMY7aVfE3j9PavSRqc3mWaQAqzE8GTmYxwc6nNipcmhGMpZVDc3rb+ux+YqJBgDGIx6xjQ/7duBgVHxHpOPUxp3V2KxKtgxB+vfVDq/F9NGIfb7lP8RAP5MB+hOuepjq7o6wWHibQiP6/iG6Ob2/DH/4xqTbfElZFgqGgnJJmM8++lW68fFOlSrNt9yEqzBNsD0kyfmGRqweF003FFKoHS4mGAkdoMYkGeNdYYuLtdHOeHFK3HYjb4iqEdMTJM29uwj+epaXjFQwJAP0mT3z2HtpL4L4pRr1qtOnStKHpuM3gG0kDsRgxnB0z8Z8QG1pio9B2Ba37NQYwTLSYC4jXR4jfBtGKllcd/AyHiR5J9cSO/YdOoa3iLcJaTHfVc2/xmlWQmz3FS0FjaqmPcweP19J1r4X8V0q9VKa7ZwXIBIIYLzk4GMe2uTnPyU/SyjbcePzyNdxvtwrST+FuP6/rrRvE6+TdHtAj6DE/r66PYAwM59z/PVZqfEu2uIWlWempAasvyAH73Bx9YmNdY4j7JWHn+2JZafj1Qchf1H89e/3hqRBtn1gj+elvhG5pbgMaQYhXslliTaGkZ47Qc40HX8Zoh2p0aVbckfM1KmrBfoSDPf0HuddViLsj27tpLdcjyl47VHNrfUR/DW//jzEQce4AP8AE6VbKulekXptKKCXFgWohCk2sgzOD3g6rlH4q2hHy10ETcVRh+SvP5flqs0fJMfTzk3UeOS8bffVTnzTz3QGfyGpqbVyZ88cjEEfhxqr+MeJ09qyeYKrXTa1NVsweOph1RmPQjTDwv4gWshqKlQLdZ1qJYxMrBiBkEdiB662ZN0TLCmoZ628lqG6buAPzP8AT3/TUNeqxfnp9hDfzxqqeOfF1KjU8t6NdioBuAUKZAbBLCYmPz1Cvx5tmKkpXpg9NxVSM/4Wnt2HfRnj5FemxnHMo7FrdmYg3gY/d4/GdF0tyMZJzzGkO/8AHKFGgtfL03KhSgmS0+pHYHBziOdC+G/GG2rMVAqhgrPBpgkhFJMWk5gcesacy8krAxJRzKLpFvTcL6/prV94BwD+Wqt4J8X0NzVFKmlQMylgWtgxk/Kx7aZeLb1KNJ6tRSVQTA5JJAAH1JGtmTJlgzjJQkt30E0t9Vk3Wkdsf563/anJwAT6emgPB/EKe4opWRYDSLTypBggx/qCNGT+mdKpkSi4tp9DYTr2sKTA417WJKPU2yme2T39ydVf4q2m4pbqnuNuGZzSAIVPMttHlm5YJtZQO3IbVvVu4IP/AL6qfi/i37P4p5kMyiilNwoMhGW4kewYhvwOuL3R9L0mbO632e3n4NfB/H6e63u1NZRSen5lMMplWaoLQpByoBLdzkxidDfClb9o8Ueq/ZarqD2iKaj8Fb9NHeMbzb77cbVNv11RVWpUqhCttJOpryQJMj8DjvGgaFIbDxSahtoVhUCuflC1CSoJPBVgAfTB4OpbPasrjJRWWThsv36/Uaf7SNoo2iEAdNYfL6Mjg/TKr+Q0TWqGr4O1SoSWO3LH3ZDh/qbQSfrob4v3C7qnT221qJWrPVDFabhgqoryXKyAoLDJ9NTfEviFHbbM7MVLqnkJTAC/dgKWJ7SA0DnOl8nCGZ4eHCvqzX80JfDDU8N3FJqhuoV0QlgMFTBkf36ZP4j/ABYt3wdUDvvmVpB3TEMDgqRiPbSnbilvvDkpLUHm0UpqARlKgECSeUcKVnjv21p8CblqNCsCLW88KwcQQRTGI7GdCVtJDjyUsOUpfetn877MsfxhsGq7WqqklltqAethkj3JEwPWNU7b/FVQbdtrXpBl8vy1MWMAFtW5TzBgzjjTv4x8VL7GqrKB1Uxgc9cx+n6axt/ijZ7jbKN1azIoDBlN0gRdTIB555BE51Ek0zngSrCWaOZZuuVsiy/DAX9loCm9yhAoMEZGDI7dU4Ouf/Ftf9patuVdfLpOlBB3YZkjPqSfofbTLY+PptNkKcN59S50WMKtTCsTxkC6BnOlHhWw8OO3mtWtrw4i6CD920R1DA5nnUPfY7+nhpzeJvzSpXe+/wDZ0X4W3XnbGi3cKFP+JOk/qJ1S/wDax823HtVz/wBL8tSfAHj9KhRelWcICQ6mCRJABGAfQGT66U/7QfFaO4rU/Ka4IjAmCBLEHEiTxzEcaG/pJwfTyh6zjbfctHhPjw3lc7Xybdv5BuVx1yLQDIMAQRGPfTLxCuvh/h8KxJppYhYCWdpgwPeT9AdReDVqG4r/ALbSqRbRNKrTKkEZDAzPYAjAMx7aqvxb8SUd3UoU1LDbq4ZnggmcEgHOFLcic8et3SOccHUxcqi0lvJeH/6DeCUzs9/twzK0hASDx5qRB9wxz+eutb9SaVQf3GEduDrkfxTstjTSmdnVvaTcLroESDxgzjH8tX/a/GG1qUbnrKj+Xc6tIgwJGRByYgczrR8D6yEsRRxEn448fBzv4c+IhttvVVFms7KUJHQABEtnMScd9X/wuhTagjUlCJVF5CcFiJaTMnMjPEapnwD4ZQ3FHc0qhUVCFCmJKDJuA9A8T+AOtvgLx1aJehUdVR2lXmVDcETxa0SDxI99ZcUdfVwjNzcE8ye/yq/wXap4aSrKGtuVlujIuUgEfSdUbwL4hfZzRq0wyBmlZKsDgGJwy44I78ga6L4hWCUajExajmT2hSdUn4Q8c2x237NuikIxt8wAqVPVEnAIMwPSI00jzenleHJyjmVrbvvc1229SnsK7UW6nrsFThqQqAAD/pq0EY9ONNPgjw6dncs9buTH92EA/C0/npNt/CkrLvDt58osnkgk9bJJZVu9ATE/vLqx/wCznfIdq1O4BkdiQcGGz/G4fhoVnfHcdKTju8yu/Fd/uJGrNt/FyFJAqsqsB38xVz+DtdPbPrr3xZ4Q1bcUFphfNdKnGA1nUMgRdyPy0XtqB3HjD1VM0qBAL/duFKAoPBNxn2g694z47tzv9oy1FNOneHcfL1yDLcECBPbWfAqT1IuHKhv/AA+RVS8b8zw/cUHIFWmgsu5db15DZvTI+hGrPRqBQkA2hEtEwALFiB21Uv8AaX4UqMN1RINOrFxGReRhp4hh39frq/7TaKadM3CDTTPr0jOq1XB+TljaTgpLZNt14exVfjaqW2yE/drACe0o5P4SBp74ZuVfbUKLIDTejSUiSMOiz35zzpB8eVEWklIMt5qXlQZIUIwkjkSWxo3Z7lE21HcM4FNKVIsAwm5EAsA/eLCAPr6auLUpW/AYkH7eGXy6Efw7uitHe7Zheq06tRZE5UWn8+k/UH10X8D7gpQq2mD5q5HoU4/7eNQfDuwLUK9SPtNxSrJSX2YEk+8uLR6wT30N8J+IUVp1KdSolOXWoC5gEBSCP8XGOfy1MNmrO+MlKGIo7u1f+Sw+APbut/ZC/aIBjGTUn8yJ1t8WtUrGjsgy+ZWYuxjCogJWfqwP/KNCeBb+kP2zdO4WnUrhULA9Vt7C1YktB49jpTQq7ffbyq9et5KQBTFyqSAYC3NgGBMerGONVe1eTnDDeq8R8RS353pL/sb/AOzHc9Fan3lagHsRaY+hC59xq5k65lst3S2niP2VW7bkWXyCIdQeVwbXjI99dAp+IUqihqdRXXi5TIuxIPvkY99aMqVHD/UMO8XUS2luNkrmBleNZ0s85fUa9p1Dw5RItQ9gCc9x66kG9bMCDEE4yBMAnuok4OM6SLRJGHSfS711GtBx3/U+3tppVydqHArqshUVR3CKqzHrbE899YffypVgpQ8q2Qe0EEEHST9kdvSc5JOiE2j+o9dP0jlfI08Pq0Kd3lUaVMsBdYqqTHAMAY9uNS19tQrEGrRo1CBALorGOwnmNLPIIA6hxn9depUrSDfkR+epaj0y0nd9lioUadNGCU6aAjIRAs/W0Z51B+0X/MQY9c6U1XeCLs57/wCehaTwZ7+szqVhPyc5K+Sw+QjggojKSJBUESpBEj1BAOk/jG3Lb6gRt3YqwV3emrUmSZuBzlQTkxED8ZKbqO2edGLvREZz7nW02XhvI7RLuqFGo01aC1G4DMoYxPEkzGhBtdoMDa0o9PKTt9ROh23GeWGfXGpdoXJj+P8AnoUKe4xcqpNhTUqJz5NH2Pkp24+7oBqVEE20KCknJ8mnn/t0zSmYzH5f5aHqbMTyNZzgjokz223Fiwioo7hEVQfqAAD+Ohafh+277bbj/wC0P4aY0tiCOdSrsB6n9Nc3jQLW3YPT2NAmfJ25MR/ZJx6caJr+CbYiRttv6/2anjU+22ag9tTVKKxCjPrOuUseNkt+GCeH+H0aIZqVKmhaASiBZHpjt7agp+C7YyTtqOCf/LXkjnjRNQkKfqNR0z3nULFtHF5k+QovKEGDPP4zOhU8KoNTVGo0yqHpUqIXHbWWeEwPcmdaUt4Iie/GrztmjGXQ1p7SmqoAoULgBRAA9gNDeI/DG03EGrSUt+8JRjPqUIJ/HUSb7AAE50Qu6cj5ONbNJcioTTtMlo+HUqFNadJAtMT0jjPJM5JOZJ0pT4Q2AWfJPsPNqR+HXxpjUd2GVH4nWLyR21OqCzxum9yMU0CCmFXy1FoXkWiMQe2NE38ewEDQ1Y5AHbWILRmOO8a2o2yMj7BvEPDNlUcvVoAviT1CYAAkSBwND1PDdqsint6Vr2khhdNuV+YnjnR+4oEn1/HQ26oBQIH/AHRq4SvlnoX21b/kjrjNwXP+I4jiI4Htpbv/AAulWe6pt0ZjEsCykyO5QieeTnTOjWkx1fn/AD1tWS5hx+JJ9vX212zutyE3F2tiN9hSZPLeiDTFtqSQq2yBaJBHJ4OZM68Ph7ZrkbZZ7XFmEfQsRqdnP3mGP9euo6m9Unn6R+Wtbl0Gaa2TaI28E2kR+y0f+ST+ZM6YUdqlNQlNFRJJhRGTGT6nSvcbhTEFsCPmjUdTxEdmP4kf01ag2S5Nrdjcv9f+Y/11jSBvEsnrP5j+mvadKRFooWy3T1V8tFAQfMCsycyPUmZMc/lojYV0f5aZLoACFsSY9FuKnOLefU6j8Uh64qUKjKrEM5E9LcSUHJIAj8eNa7v9mYXUi1KqnUrNhg0TDKciY+YHHfXooMwx2FapT8um9IUieJqhZBnnDYH8fY6Kq7jcUeqot1J2AUoRKiYE8CTOBwSAAcgapW/r1JPmli8xccg24j0ge39dMNj4oyFSapAgXIDjEQbGlbsTwMxB0UVnLNX8TsVC1Oqkm260CYmYm4EiP7sgMRxreh4tRMsGqWWy32YMMQSJMQB34Oku33G4JqfaeZSR8mwMag6clRMWGDJgdu+i/BvGDK06FNYabcshn1YliCQOZGdZxHOywVagWlIdajyA1hGJ7jtHAJJjB9I0Gu56PMSGghWS+mTBJF0g4E8CT20q3nidfbVHpUVRSCT1KCYgEFYINhyRPP4EBW/jHl1PPVAajL2+RWMMbAQem4A8ekRE6MpDmXPZb1XxRr0zUByr9M9iMDjvxomluGcF6ZR0UEMslOqJkE5gTkn0ONc78Y3NWvUNZijXATBHYcMP3hyfc6aeE7yjSQefQfzOb7vukyOkHAI5mZz2iZcdwzot4orUvKVA0wAyAFVbvbJyODBJInnQ+38SYW1JYUpsbpNq1OOomCEBIEic6rAIaqlTawEC3SWcqHJMqSJPGQIPv205etRrfYu9RXAtYEECqokkSsrz1SAGUA+hiXDyUsQsFHxRWpK9SoKQugwCQCJwzSefUccGNCU9+xImpRAkAlas5PAVbc3QSNKG8SNOq9MrWakyABARUSwgSCZiOYM8GfTRhoMyjcbOmFqHKliABTIItVGwHJjggGJnOoeGUsRjg7thAaUuJCkkNac4dRkLCmG9ImONRv4lUSTVVgoNilepSTwSyjAMgCBzM51W6viyksdxtFgEKYALlwQDcZk/KOk4+XRTV9nWF4ept2gdYUKsngMoJyHhp6eBnQ8JDqMc7Xxk1CRTqKIgh3UrcRNyqp5Ix376i/3mcm1HVmGPkMMWgqU5lYjkg541BQ8bdZp1Ka1FAQq9MXipPE8gMbTOeRoLxfx40/taQNNgTTcFc4ygyt2QS0cc+o0aMfBLxGWVqtdkBDR2YMiXD3IEgg+gIP10qqeK1M2FCQSLJ6mGOpQo457/AMNIxs1av11fLrVLXWmisGloZriYwJIxkY9NOaVKo9K0mnt2HSgQPNuVh+DaT39c6pYEa4IzsI3G5rhMEFl6hBw3qozNw7jGl2y8Vqs0OrAiQVSmWt46nESRHYHudaeHh1AAZGrXfIxuhSRcqMTAclcjjH577uoylaSX0WBtZSblsYFgysAZIIC2+8eh0aST4FTYdt93WUCotRnWYIVQAyiZYXCZiDH90xOiavxEAYWuzKVBQhAQeRBY95HtyNVlUVWinuWp0pBIqJBHoGBxdCzPpGJOseLvVcIb0qUkAZXNoxNpWByshcZyRHOnSi+i8zLTV8bqXhGZqciQVVXEAsMweZic4kfTQdfxqsqq3mKELWsxAJBz91exjEwfXnSvaVqm8hZ8oqeVEEr3CpcBA5PAH1OonWpRqmktImrBK11NxeJPEdIOAQMjETp0Y+AzsaVvGa0EiobSJUtTIkZJ6otwI55/HQ9DxysWX7a4Ekm11AtAyCWC2sCQc8g/XSfZeHVqqVHZ8ghkpmTe1PJJBEjuoiDn00Ztau6egPLFFWA/sxF65BBtB6QQDKHPGlYMU+AeIOqvi9dbZNVb5ABVC88wCDiBmT6c9xvW8WqAW1WtqAA28CDPdgVkeo6cZI1U6Piu5dWp2eZblbgfMBWGkyJLH0I/hojZpUq0AS9iSRTLMBcZ6okTEgZJgEA5zqtKPgNRj4eJFjb5wBETPY4uuuAABzBEZPtoPcb+Wt80EkHoBui0nNxItJEifprK07Hl6g8t0ia7h7bScKQQGm6RnGeNL97uTtlVaNak6mcBV/BgQTJ7Ek9hzOqUFQ6jJk8TvAQnmW+6oBBgCSwmTyefTUg3JYmGXAm2ZMDHWtMlhAkEgmcSBrDbhK1N6aXrUKhndVXIAF0x05WeSD7aUbLeiqArblaVmEYIbu0Dpjo+pOfXVpUDm2O6lSoHCMyyYC9Mg+sGWgY9PXjW+4qG5lEh1ybgqgjkBMWkESBI/poPwrcUQDetGk6mxehihAIEsDiTGGye+t61d6wDbk+VSfCEJ83OFjMmeDAxidN0S3ZgqP3gvsWSR7Hq51nRA+Dx++v/ACf/ANa9oAo/iqmmxpVHGCSOSpBiwgcAlTPtOhdoyiopdiAMkxdMGRIyM+o4zo/xLeVDQVm8uHZlHy+ZarcMLZxjMzA/DSinSNRwqZdmgZyccwfQAz/OdIJhnitdCxtyAbRk8DHficnjvxrbYU6bddSqyU15C33GDMC3EkgDPoT6aDqpUXBEQDBmZifSQeO2mtBgtCjba7E3MCTIJPJAPHEY9NKGyw+IeHIu3aqpsSxKbUS5lRi2GmJJIJVYE+uTqr0a0VAxtlSMnAMTggcYAHfOiPF94AFUdJWDYOOm4iB8sR6+sHJ0DT3NxJyMz2EzIIAEAcnECNJhxud1VqwgJdRLBXMsC3qTi1R6COTGg/EtwxK3AHAkgRiMcDmPx/LWtAhgeozcISBkQeqTwflWPc+mpN1TCkdOQT3BxxieQOnOhgyLeUrrIFq2wcQZGCY98flpr4pVSvSQrTY1aaqruYh0X72BzGBMCD30orbi1cEmJM4z35/T8NQ06omCxAg5XkDN3AyYn89SyTbc1aQM02rCkOlW8y03LyVAGer2kDR/gPjLU6q16gvNNZzAeOJBiJIPzH6HnSKigIJyAMxOcR/QZ9tTvVDIRwLYBnvE4HYE/oZ50dimWLc/EhaozIz0lLEqpHTBPtg4AGdb1PE672VKLFAv2YVTNO4AE9IwPmGcfpquMswQTLTdjE44ECM8/U+mW1LfpYoDVUqIDBSAlpn6MGMgEg5AEjRQ5g74koeU1KvUYlqh+1hittQAfKn7pWBJByp7zrz0mNFWWXAMMO6DJmV+4VkXNz7cEKuyC1qlxMyWnEhe/eYkcd9aUN4Scn7MypCkjBBEEiWzH5RrNCmNNj4k6Jbt5AEkBmDDAJOP1meBrNbxJ69MVTtyxQlHKdTcgqyqQW6SGE8CY0jRlDfK/fAYjM98Rxo47ipTPmUa05sHCOsHqVlY8kibhKm3BxgoXJElV1Sq4SoHZh11GASCskouBi6BOIgD6EbmvWqrT+e+cVA1yRyBHrIBzMwdBeIb4V5aqgvtAJVfviSpDTwwtMkSBjuND+D+ItQJHKt8yERKicCDK849NNbEtlk8U2FrmuGIpNAlWAIY/ODjALA/WYkah8L3ovCli6GAQTIj96TkEHIIiNCVvEJovYbEcQEc3cZKC3sZHURMkemlO3qI1QK69JOQPY5GPbH461CmWbf7RFqmtVQvRpYh4NxwFmcm2c+wGdGbTxJd0DYSlVJi4dLqSAyPi20woHf9dQb5l3G3MFCIl2ytRKaXH5JIdhJAPyjJJ4BB8K8TpUT5VNGZGxJCF3bEQRJWDmc8HjTlHMGeGzty5vVJY04YAtCF+e5EzxExM5yafF6lMK5oEhoAdLhcCBFqsCWyeJ0HvPFWqmXWmyI8qp6B0kqrVWP0OBAzxoqj4xTdStUOrWzaxvDQJwywZxMf01qCwPxjxtdvUladMVGVfMN0NcAYBtWT2M+/Glx8Saof2qlS8tiLZe1lwGDBeodRhcWg4MaXePbunXckLKq0l/vNx04xhYz6/nqPa+Kq00TRRtvwEJKAGcNcJYEDFxPqeOKCx7Sd66hlvp7lFkLC21ChjBMZ7TxkA+uhPEt+/mNdWQshgqoFgb0DAdiDJ9T+OiF8cpU4pqtRrSekqekkgWkAEEDAkSCZOgPH6wqFawAAJNOMcrnqAzdDd841qNaCUr1atKapCUlYCXHcgzZiTxwPUal2G9p0KZKqtUE/aI9PqPoQWZhbPaOYnnSV/EWZEpljanfBaPQT6fXWjVKdpsqseQQ6ASMYABme8zGgS20fiekjWIFSmygqwGAxAIvUZwcTn9NSAbd2qX7dVPlqz3m1OvgU+ADgi8Aces6rWxoIjefYaqAWst0eW5B5EfIex9ceh1p4v4hVrKtU0KYUKEXHzQWyqniDiY9NIFg8Qp0nqU6l1qwA1INfdEABY7MojI7E98QJ47Xqs1G5HHBVgtOywgyCIi36zAMapzo8sYBgdUZge4jHOm/hFWrFMqpIapCMyiCwjBwSYlSPTJ9dBg4b3bn/AOGdv7wq4PuPY6xq0UvDKzgMdvspYA5V5znMCJ17SazlO83Ya0sb3AALSCWgRJbkkjvE+5wBvS2pIuBVTzg/KPzm72jGnVbwGm8ELAiCoJle/P48mdC1vAhNquVBk5B/CY1xWPE9HtZoB26Aku4LKhBcm6qJPAcAiLm7z2POjq/iTEm2gpcknCZXkdMghRB7fz0Tt93uKKpTVfsQSxEHqqEk3OyGZHTgH7uoPEvF926ktfnkgEAD8RjOuqnGjm8Ka6NNv4Wzp5zNSohS4tZmDFkCkhFCMDkiM/hoXA4UgDuYJOTBPpMjv31DQ3HlySASRCyMjByB6+uJjW22AY9bWoCCexjvpTTRFMY+Hsrip1ItpGGMFh3tMASIXHeSNT0q5qstOnmTERJY5I457wIxJ0OKtF5hbB8qg5Y/WeOSP4a3dQpXygWqfvcoBmIuEEZ5P8dYGDV9vUUA1AUUjAIYFhHYECV9/wDLQIuJOYwAJGDP4c8RGi61NmJW4PUjnmIYdzgfXH9cpRakwai91Qfu9pwLWKyTHcZGsQQBTAW7hQSc5JEnMSSOM99TgA8cKMgQI4mPzJ41FuqTLmoRMcAjHJj8uw1ttKwu6lJTM+/PJwToE3pFipIZQM8xdyfx/wBDU3h+2V2ZbrScD3I4UDHJI76i3D0iSyKVBGUmY9SGJ+WeATOgKjZwAB2+o/HQYa7ikyNFZHpsvKsGDZ9sY5zoRqvHYdsQBE4iY98TzrTd7+o8FyWjAu6iI7Se3tMZOpqKygJtJnI+8FHqB6nie51hQVud2IYKwBtAzEnuY/En8hrAZwPLEdQ7xAzMyTGIn8tDquL36QO0ASfy49fpoVIqP1MFBOeAPx4/hrCamAxhzGIPqcD9OY0W5F3S7Mg4JW0xjJWSBkkaFVSHIDAZIM+3Mn+GNTgAcCSTzwO2f46xmGJXKACT6xOTMfhiO+txXVTcsY7nOcCRPckEzoeqxWC4kY5ME/j/AJaxWyZVSP5e0/676wdB2w8QNymDcTlwOoqTBnscGIOOdMtps2QsEZQ0tUUAsrlRgLcBjm4Zzg8nCPaVoAU8yOflHaZPbVg8I8L3J8zcIaJC9ALsxUmQDaDggGAJxM4J4QJdjtpoqPKc1iGnLQOohSRHaGJ9Y7zjOz8JVYTcM4XkNGAWwCARIzJ/4DjM6xS8RrVa7NTJLMA0dINsG2RjNpBMCM6joN1hXvtBPTgurENjJMy3fiCTpMhbuvB324KN1T1LUTNNlgZB5BnEe/fkptqKiuagDCn3cSoGYgPBEziM851ffHqxbbKgQ1DeFBEdEkxJGCBKzi38BqpeM7auSprVqa02IEqXKAnthbc5j8hoAn8b3pHllXe0oBYBaAwuWLSZBtEYELOIkaXbPamqr1BVpIVjodxTZv8AD2JmB6nQqbHzKjCm4dQW6mIWVGeCZ47cnUa7gm0cwcAngyOROkaHO12SlLjk5AUN/ATBJOZmB6HsPQoENLduxyD7AemOfprbaubecExz3A/P8tYrPg5A798/QdtBRP5iMpUUwjweqmT1j90oS2W9VOCBiOFiVSSYJj17xABgD2/LntrNOoQZ9MxrKUgCwBDXH3wonOe+dYyDtx4rUYyzZaDcvTcBgSBAMR2g+s86c7eoaVCpZVX7S3y7QCVZpkmOpCAxQexbOkdaSysHBmVQwuFECLe31OT762IIYLbLCOZ9ubTJ0mJD4y/ZVA9Lj/XXtMR8QKcmgknmKQAn2EYGvak1AibheESQ/wC8Yg+o6fQevprC1jnp7SMiMgGOP1GlzbymCYV2tiZVB7ZgmP8AP8NbLVAABS2f3SvEcD3g+vI148p9dSRvWpFSMRyxPQDE+5Ed+R3GdE0qKrDEkqRkyHtyObTEkAQCD9Z1EhVp6SSDdd0khDz3wTPPOids9FXEGiCxkkk4jMEXDufQ8fjqnZVLk32+weoLrVqAHj5WGM8/MPxxH4A0+Fp99bRPEZ9u7Aj6T31iiqTKvSJ5nzDzk/L9fXj30YbahgFSR95GPA9e4AmI/wDbU2yXFEDfDaBS7GmAByWCgfiOM9tK6nhyz0TCg5V75HMAkZyeJ9YB0+oUY++zGZIjH8Rx6+mo9yzCLoKxIJBxEc85Prozy8nCWFF9FZHgBJtko3MFZuHrM9uY1FtvCXWftFBMTcxQhZ4MjAmPbVsUMUYk0yDxK4j0zknHGpKPhZYZhqZ/vdJwRxmAfbiB7ap48ji8CPRT9v4c5fAviLiDIHaRH8terUXNskR3EsIxJGRBMdp5I1eNl4UKYAsWeSBnIM4J7d/w1KfC6QgsAPvYIQduSsSf6afcPwT7dHPtzcoEU59wbp95BIM8SPTQm4fAEZkyexBgAAcCIJn+8fw6U3hkqATdTnEjI7CGBn8f450I/hNp6CDx+60AzdIkDOPy9dOv8B7f5KHQtJCkhFAgkyPUyYBMyfyEa9tmAKkkAESSMxg/1jnV8Hw9ScqWsTiUhZ9rSTImAZk6I/3W2ZY+2IDAZj1HONOvENBlDqVAQACzekwIycj9OfX20K9VUKkSWnme0ZEAwQddNp/Ce0jFM/8AUcf/ALaVbv4IoFpV6iH0uuH/AHZ/XSseJtFlOWox6ixUNBAB5jI59/56zTXMzOOTjv3PbjT8fBjq0rVQxxcD2HfEaEr/AA9uiLBRMEzItifUGeD/AA10WJF9nNwl4Cdp4rYD9ne5keaMnPAUMpUCOwGRpXvd0x+YQRHft9PywOM6O/3c3i4CdoEOuJPaTAnSldtVqVVpKCXJiPcevYCB7jnVJpk00eTqKgsUBOWIMAceufpOddBfeK1AIGhUUgIttF6ZRcBctKgThSWEH5gcVJfhquguqMiqGhzcrxAkmJhjyAJmcxpy3im129MrSoEXQb6hlmiLeqSynuIxq1sQzWp4fTI83a1FVSufMtpiOOktGCJnnIHuBI3ha0lV6lUFhDW0CJXCkST1HMZXj0Ot9lsdhN7JX3DTnqhQTxgsCw+raG8R3dLPlUqcfutSUNERgiGBPsxHvoYjKn4lLRTao/QodlKs/aGKmMgkyBM+hjVe+IPFWW9loIpZSpqNS+0kxNtzG3sQCPppbutw12IAJPfEnJ6pngzzqXceKtTo06FWhRe2SrlJJB9IjqBJE/01jCTY7plBKjkWz3AJBweQcAY99MvBPGH25x10rgaifvJgMpBxBGJj39NLatUNyxGSYORH1if01LR2FS0OelD68kcYB7Y51jBdHdNIKqZ9InEcZ5EYk62qbwz1rdjBa7g59fXUVFVOBkzn1wPpjWrUxzxHYZ/nrCh6ng9GrtH3FFylSkDejxBhQTb3iLiMHgzpAKhnAGBE9vr+nH11vT3BVGUWi6Ja2Wj0VuQDwQMGNQpyCxMnv7HH8zrGQV5xLJgAkQIli0nHTkziIAHbGZO9OhU8y10KkkAhgUg95xj8tZ2NSpSzTfy5hrgeYmM5zIgfj2Opdx4nWqMzO5JciRwPQdPERA41hAx4i47/AJhp/HXtSeYf3lHsTn8ffXtBhxtxdJsExgqRjn1iTETGMa9ttoGDhyelHYQAhkRAODgsyifc6LqwoJPMmbVg+5P5xoZhgMGdVFwM1AqtBQHg3OAzLngSNeFW1sfWlwa+IeHKKQyTLCSSCQwBZgRHoyFY7TMEaIXwSioVizkCnUJEqPtKaOXANswCnvgr6zryqbAZlZKQXmCqoSBnpgFcj2HAAEF7XFgXgzM1GkTg5nvGZOffT9XkjLJrkPp+HwATgr5hNzN02BbpNsEfd+oI5EaHbblKgtqOxa0iEIPWLgstBJhlPYzMwdTGqWkBncgFmuct0fMZDGPmUGPUD0Gl7tWy4diwAzzxgQxmOOJxjSr7Y/V2NoT7W1gSrVZMi62mIUx965wExxI9RoBttNSklxh1B5sNzFwqSJgt05YkdXA0JSrVCTDxBzx94HqIuOYDZtJkHidefxJkVTc+RCsHAJVGs+WQRBBAOCO0anKyHm7Yz2lEBS4nFoA+91TZJtjCh8hewiJkErXLoIJWINrL2lUgEiILtjAkA/utAFDcEAW02zTLW8hqYBBJF8WgrPOCvIIxLR8SJUkNVhCBN4ADSzKOT95WI5iD9NTldEu72GLo3mWBlloAGbZudc2iBLK/aYBPAMTUnuWiDwyB+kwYh2kCP/TVeeCwnBGlC7tgABWsgdPWsQoYADGDa5HvOdb0GqYJrtaVkDLdgAFcDBhV+WOOJmYaNUw016gutCsQBBvZgzSqi2ZzcQuQMz3DROVRCxzBYgHpJdbmEgADBtJ/L1EwPeoH2h9cqASQ7MTCqBioG7RNwjnUdJnIuUuRBEhgIUAkjiTAbvxOI1qdisxMpQETTbAksVtAjgSROMnjRCVRmHEZ+uO1sDkTpYPEGmSXjJgjPEs2I9JPsO2sU91AuXgcqMDJGeMZxnWR0ryNTuXVT9raB/dkd8BSPWNQ/wDjBmA0ntcAv5CPT10NR3Jqgzf3It6iBgdgc9tQGsKZgkkwDkyOoCDEY6YIj11dBSGau5/8xp/4cRzi0T6Z1IdywjrPp8oyfrHHbSb9ogguIu7tIBETI7fKR+Y1OaoEEggHORaCD9efWRpJyhdfeEn52BMAgED19ue50OwphDKnoB4aTnMCe3J51qK8TkHiRwf8/wD31KNyo6gOoe/+etZsoCr7epcDRz+EntkMI1rX2tAkyBPBDdI4gQQbCfx0Yd0GMmZ5IgR/D+Y1rS8RU4IQzAAA5JwBnv21lJ2Q8MXU/BoEqDTUEffuGOOJ9u/Ya22nglStiSe3SCBjiLyJPspMZ9dGPSpqeCpkzDfmpz+miEYDFMkT2g/xnj2jXSOLJcnOWAmIf2NSRTBFySbatipGJMk8nuD6fXQO7RCLa24pKAZCpdVI9h5alR/zad1tsYuZCQRINp+8DGY7iY9c+mllSkmSdtdEmVuXifmjByAMiRPOu2sjk8B9Cham1Qgjz6kZAISkpM+95OfbU9XeMWuq0XAJwrXeg6ZIBIOTjRFTYGo0pQE94DPHEFgpAAz6aM2w3EANuGtA+VT0gDjCkQeDPIOr1YkaUgVvEZAtgCMBREfQAZJ9dLdwXJyD+Rzqw0tuoxfVptmSCeoe8NBOtm8O24c+b5xj5gXHPplQZnEdtTqxFYUhGvyybVBgREmBPGPx7alpEOqoqLJ5bjHrJ4+mrj4bR2doCUrf7zLMkZOTgmf9DUHxB4ZQaGpU1RzyykKsdrgSJb3HpnW1Ym0ZFWFFVxg4B5jv2PH6a0tB44Ge2MD1EanqbB5tLR7wccfu9vw0023w75TKarKykiLWIE4yTz21WeJtOXgQHdEYtGP9euvaet4TSn5Cfe6f1nXtGpHyVoz8G6pJ5BYcG/lszMc8+mp6W7amABTBtY1F6uGtdLlFpsaGUGJmxfqF77frPSIXEqluAe5jJ+mcnUlVYj5wCoYZyVb7wg8Z768kdtz6EopqmHf+Ik3L5SqCHNgqACFAfpBWJRaVPkHppkR1E632/j9zBgskNNjM3QotFpdkzcadMzBgAgyWJEGy3lgzSJZ5IN0Eo1gE3KSQFWqBwD5nsDrNfxOmS7ChaSrIWDDF8kkfZmDLPwIyn7gA6pnB4e+0b/cJo+JwqqQKi2hWIYLJV0aSCs/LTRMqDhvWBF+2G81fLNxpqisWutK2qCGZIJNjT09z+ON/vRUBNlpuJBAFpY+UIPTIUKrEAuYJgSNbpugEQ+WVZVhmVabOT5aKDawgwwqNE/eB6ojWsclLg2bfThkhTMhYylnlhARTw0FnvJAuz6A43G7EMrUkDiQ56TFrMzCLcL5hcwDi45wNeTfqIcUVgGkSAEvgTeAWyWbHVIxOAxnW6bl+geQWkIJtptLTTNQhmBuclTzA+0Ijuw38kOPeUjo75vkZAISpTyxDBXp2lWNpwH8yoR3Yj0kktuLr1SkiqxbAtwtrYAs+6pqsJnJB+VbdR0d5TODtxlmz5QAM+cR2XANRcSMUxntqKlulRSXpEl1eAAqC11KQvdV/tBKrm5f3YIm/JLj3l/5Czvlm79nTuwKBYDTUaflEiXfBPAQ5KnWtHdsyoxRulqUrKEMiKt4PRaAXDmBz5gz0xrejvEZT0mTi0It7KagJUAHBIYKsSPswWYG3UD+JpEeQwkBA5ROlwlp+XAJLs+JIhDGtboKTfD/kmG7MUh2QIHEghwAt0m0EFofHAn8BrT3qSAad2ZIEANmiTgYytFRE8yJzOsUdwigEUpKnuEz1XEEsZhvluOQvCgyThtygNEMlqhhfIUTalPDZiWsY5IWanPfU7+TplXDTMVtyQrE0pABBZaaTJZYMlTFqK0A5uYkkjOofENylUH7IUyYNwVSEE1SY6Luaij6IMdjO27oBo8tahQghwlMC0GjOTHUQlTPF1RokEEbLu0LKvlBGJQE+UGWAKZgQ8iXv9SyOByI1XxYKuaZpv9ynUUpqywY+zQRisLWgmQC9Nwy5hFXBBOt99vZZz5duIVCilkYHkkKCVCXAg97RmLtBneKGm1u7AWLhjkBgrAQs/djIIgDUu58TSqXIuDO18Mid8mHDFgLpPvK++mxUFa2MV61M3mnSNPBghKRI62OZAt6bFlZi04PJ9W39OWKbdQGBxamGJrkH5YGXpjuAKcATB1Od2kCKbQQRNqAkdAlTdggioxEtcWUFoBAi3PiNOSBRCyAxhFMStRuk3DlqlPJg2KOCRrX8g4rw/wCSBt6nnwKL2RCooBIlumZkEgG28kmbTgY0f+1hXD+SbWm6myCFbzcmSuSUDADhcAg25g22/pCs1UKwS9bAq0/lUiQVJCgkAAlfVogkEa0dxSIgU4qCnBZkTraykshiYm7zHJIMgtwYtyGSfhky75DF1OCIJIRLSRTiBgnqcuRIbJpkgwRofZ1adKqGsdlFkE2ySpuYw0ROB3xdhbsTV/F6JDAUbcQGCq3F8T1jEilIBzNQcWkynxKjJHkvbcG+RJK3IYK3WjpQDHN78d9+4LxTINpXpBaYaiSVtuIslrBTBJ7ZirkjJdSeMSbWtbh0IJYtNuAsKRb1LEODIHKtEjtC9YFKa2EFbbnAXqhUBzdyXvMcRYeZ0fT3dO9StJlBZWAKp2qMxGWMgzZAgi0C450GarpgFXf0yZ8s2gMpZ0S+zylpoKZH3hVUtCwOTxdA7eLIA0UxdGBatqsVQHvLC4VHBYCJVYidM13dIKA1NmaIc2gA4UXfPiGao3oekY50v3W4oM6BVKpdc4AF2TJAIeAImM4EZ50s0YrimD+G7+nSdja7dSESFLWpVFQzLwrdCQRMGTmADvW3qL5Q8oi0oakhQXWynIBBmSQ5kxN4P0xX3NEoy+XyDzSUG7yERW/tJ/tWqvzBxzzo26hUuIpsxZiQTTXAHmhQIeYH2GB2Q+ph+LN3dM9Q8VRlsNFmJBBIVASYWSFugY8w94spnu0T1fFk5sclzUbrVLZZXGDdNoqMTHogHIN0e1r0FgmlUJN0kooy6KhE3wQL60IMQFGOTC+4oFZtJIplPkFisxLYBqSBc9U5z0oPWcCSvhmX8TpdYWjDMMMFQR00l7HHFUyAcsI7jUq7tIWabNAHzWWk9ciSZyxQX8wrQqTBFfeULqjeWsEixLYAh7rWN2JAtJzgtHA1HvXS6aalaYEC6ZPJls5aDzj+eg6Rgm63DtxWpFlimBAItFuRMAyCZ6QJ9GLRIg6iSoGZEtwWHOInn9NLphuOMhRgknv9I1N+0MYABvMRAE+nPM/11PLs7KCSpGgdv9Mde1GKvvrOoou0b1mqljgAQSDaMk8cmQPU++mA36XKTSaEAUAimQbQACzN83SiTMx9pBNwIXHcMjNLsYJFzKciRBAgASMkAnOh1RWEoSGnOY57icatNomWGp8h243yKBNIRaqi4IzQBRWZMy3lo0Ti6oQQF+aNvEqQBigWBpiJRBGKvXhptmohuJ4prkmGAa1CBaQRiIOZ/M+/p20dR3tKESotQhQiqVCqTTUo1RD1fLetwzPXUHcRaZznhKK2TMnxegxint2a6obUK0iDctW1YViYlkJAj5QRnLZHiu2Z8U3VZMgJRwLsSS+CKRCwOm/JDjj1CvSpu1QjqwyAIsCA1uC4tYOaZuBP3ojQ9TdbIFwdvi2FuWGAtqAT9p1NL0yYAP2YGZB1XJzknF8MNpNS6y9OQXlQirIHU3JI6QYBVSMWgEgka8N8hUAUM2vaCigBj5rAgeYcXmnInApkyxtiPb+JbRrsQobKkAEhqr/KpchraIQGIgxmJB03PiIFRKyqAyhnHTA8652UxcQAG8sYxjvoexP3O9yVd1SFZmKsZ8tVARJC0ynSQGtUuikXSYuJ9LSVrUCAKiVCAEBFqYC+VfafMuBMVuBPXqJfFtuxCsGG3VqpVOWAdqEcN81q1TkGIQZ0Rtt1SKyFOVA6UlQxYse8gSFTEmCSCe0g/wBGR7Le0lh/Kd3DLUP2aIOgvEEP0BmFHt+9zONxVpdP2bMEvYAUlANwjK+ZEwlAH6tHaJqe8o3LANge4jy+qB5aCUDSsj9ob/iHYwY6O7U03BwzEFWUEW2Bon1ktbgyshhJUam/0DLe9MF3cMI8siVC/JnCBWebiZLXY9CPfTCv4mjM5am0tUd1EH0AphgXywU1MCBJTtMCVtztluBQgWwp67vlqiXggcmkSAMWtBONSDxCipLUZHUWWVOIWpYJY56/Kz/dmcm0S/Qpu9qZ6rukBtAvYJgoLgXCU15LSw8wObmJwwAIIB1BV3tJawe0gKxKAqZFvySLieQkwZifpr3nqhfJtZbVsDAyAGVkz0sHSm3UYIZhiMavWoT6j0IrXQtKFgksApqAEiJUGADMh5N9vTJ6B2sAtRN0rysEqPJB/wDMwWC1TC4BqfegHWTXo2krSIaAFtGLrUBkl8gMahmPur2wRaVWn1lpBmUHWQoyQuD8pMLMkgTjNyybje7a7p46wDa/ACWEi4zJRgQM/aHItB07vwNJPs2feUrVApliqELCnDW1T2YTNWoD6AIJyxieruKRMhMdUXSrNbaKYUCpkFaYViAIVs8aw1bbXA23I5eAA91t4UEi6RCXNbm7sVONaHeUWBNNOu3opsrkB4WJa4d2cEyAbFiLtNMNudzVt1TFwVCcGLgYHUkTDwSAtQk5BNRey60Tc0AoBRixm42dykQGDgmHYtA7IvczqPdbujDLS/8AUPVJJs6jILGDlo9T5c/e0YlaixVB1CbQOtBDvV6pI+a3yeYBzAJNuihbSXZhqW1NxWiytD9MEwWNQqSTUPygrmPuDEE6HpDbqFFRC3NxlsNeRIhh0hDdAmbY6SdG7nc0wWOR0sty3qCppWqTdhWmrUbqFyEEHkkhU91aj3MAwvUFC4BFr25EcvY3Xi3sTjW7Bbrslob1CtSVIdixpDICm1gAxuiAShzJ6PQkaZNuqQe8KSQ6ssLi2kXtglgIISlk/vPnHSFU3W3Yk2FjLWnrEqt4pgjkdKUl7f2g/cadKlPbwxUdIMBwanX8wMrjIBpuYH3SATcBppoHV72b0q1BC3TchCrAD5QMrESWm5rFEkxknIEFfvqyQoppLiAGPmYAppgBm71L+RAGIyCDjVoM73CQzi2fMJsJYTIUksotwxznvgR7yttgpsptIDEKS4zaCoLR8odoJnimYwwnUU6vsg3242xclaYf54H2izCutNcYCmKTFiSZvkDjU1He0EM0haVynTUMsVfscBhUFMZMQTluVHR9qjk0mAKh7MVeoslW1vlwSzJgyBb3J6ZneiJIMhvMFMMzkGmoHlM1wuAJlDA4Ej5SdLRH8h1Pc7cQhLgKWZbRVVsunoQZNOmgPYXGPl1DT3NALDLwKZIAqKGZVGSwk/NUr5EfKs4ydUO2JCkOKZu+0N8yagUBUCzHl3Pn+4DmdarW2tsdQe3/AOpaGI4gLcYLDn/0mnkXYaXyQV66NTIRQGPliZqC7o+0mWtI8yLQc9/cSV6tHqFovtErLtBNJ7lUyR01rBLYtu+aNCsRHzg8TCsD3/eUDiMT3HvGKagjAxIADgEHI7jA78+2i/g7qCfDYx8RqUmcsuFFoBKuGPZZmVwoQCDkehkCXwygwrUbQbr1YCRkKwMccH+ulaqLvmkxaLVtOeRd+9nGIk6a+ALG4oACp01VumB9+ZuiSc5HpjUt/UNZY0K1p1IH9R/XWNTjZucjzCOxgCfeCNe1BaaOjbj4K2htHlH5iSVqOMc5kmewgRqneNfCaU1hWpLWvtpr5l1WoCYEzaEJJkwDAnXV4yfSdR1NqjMCUUkQQSoJEZEEjXteGqPmxx5xfJwHdJVps1MrayyGViJHPb01otyojXoSxYWgzUW0xLiIWQZGddx8V+GdpuARVoU2kyWi1p9b1hv114/DOzuVv2WjKiB9mvHuIg/UzqdI9Pvr3aON7LwPc7imrIafls5SWqAEN2xyBIkTM9tL/G/D6lKp1UWEzbDq3EcMIIIxNwB9gZ12rd/BuxdizbWnJUKQBAIn0EAfUZ0OnwbsEmNpSyIMi7GOJOPqM62mS/VnM/BvD1qBLqO2ZwQCW3EEy0AWq8E8hogjRG9oig4SvtttSQAkNUq1HVsyLSHgtjiO3trow+FNkI//AM1PpkDB7+uc/jxoun4Nt1Ty1pKKd11oJi4QZ59QO+p02Q/ULko6+BvVVaqbVHQ2m5dyYYFRBAZJxyRK/jpV494VVowPLNIZF61QytnJAOQYIOfUmM66ang23CMgoUwjgKyhYBC8AgdhrG48I27CGo0zgD5RwBA/IaHgugXqNzlWw8L3riadJ2Q8MYgj2PcDicj8tGVvAd1K3UKgyYIAYGMx+Q+vOugN8N7RjJoLMRy0R9J9tZp/C2zAt8np9L3jn0ujnUaDL90vz+zntTwDdgidvWg5tCT34MKY/GDoWl4duHPTQqqGypRCwiPungjMz766ofhvbT/ZkR6VKgGe+H51p/utsybjRlgIDGpULQe0lpjPGnQYL1P5+M5m+0cEi1gVILDqMExFxC4n30vrbco0CSxI/M8DsZ12RPAtsAQKCAHsJA9OJ1A3wrtb7/JBxFhJKfW099Ht5dFr1Ue0cbd3VoKTnPUJ57wZH01lduQw6RngA9X9ZiRGuyUvhfZquNumST3MT6ZwPYaCpfBWz70yTnJYzkzkiCfxk++nRkZerj2coqLzCk55j09c860G1LAsYtAHLDMkCI5Oew9Cddhb4P2RVVNGQvHW/tzDZ4jPbWtT4S2WZoyCZg1KkfldEDt6apYMkZ+qizjhtBibR6EnH10a3hbyZo1LZPUUa3tHI+mNdaPwxsx/8OvEAEsQBJ4EwOY+mNbf7u7QAD9mpwO2f662jIPdR8HIfJtxAEZGfWOJPv6azTo1C6qqEu4uRQCSykEyABkGDx6a64fhfZEZ21P9f0zqD/cnYyPsMjIIqVAR9OrGjRkPu4+Dm+z8I3M2fs9QWm0xRciSJjieDOi18KqI5D0KkYGEZQDkfun/AEddJf4d2x5R/SfOqzB5F18x7TqRvAaMQTW/61QfwYY06LJ90c4rULBJ2lY4ksfMEH6jAx7aArUfMNibZ7iboliY44tkj3n+musUPBaCfKr+81ahkwBLS3Uccn31g+H0uIeDz9rU/Trx+GtpMn3Cvg5NuPDWQknb1VAGSwaJIIm6wCMTBjj30oSnBMZBM9JGfw13BUVQFAwBaMnA+pM/idD09hRJJNGmSeSVBJ7ZJHpraL8ivVrtHIfJ7kj0/KDE8+g416jXBIUYMwJyRyI4nXaKXh9CSRQpScnoX+mpTsqJyaFInmSiz/DWWC/JT9WukccOwOLmVbgxALxEGMjkE9pidRU9vEBVBtkDJYnjI/XtrsO78G21QQ1BI/ui31/dj1OoB8ObRT/YDvwz9/8Ai9tbSZl6pLlHJqOwr3Ra4I4Uq2fpgST7H+GtxTqMwSWRwQoUFrgeItBPB7RPprrdLwHaq93kgkcXMze/DEjnRS7OiCG8mmGUyCFAIPrMadJ9g/VrhIqrHww5NJWPchoB9wLxAPpGvafH4d2f/wAun5H+R17VZH8HG4f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60" name="AutoShape 12" descr="data:image/jpeg;base64,/9j/4AAQSkZJRgABAQAAAQABAAD/2wCEAAkGBxMTEhUUExMWFhQXGRsYGRcYGB4aGhwaGhwaHSAfGxsdHSogHxslHB0bITIhJSksLi4uHh8zODMsNygtLisBCgoKDg0OGxAQGzQkHyQsLywsLS0sLCwsLCwsLCwsLCwsLCwsLCwsLCwsLCwsLCwsLCwsLCwsLCwsLCwsLCwsLP/AABEIAK4BIgMBIgACEQEDEQH/xAAbAAACAgMBAAAAAAAAAAAAAAAEBQMGAQIHAP/EAEYQAAIBAwMCBAMFBQUGBAcBAAECEQMSIQAEMSJBBRNRYQYycSNCgZGhFFKxwdEzYnLh8AcWgpKTohVDU/FEVGODssLiJP/EABkBAQEBAQEBAAAAAAAAAAAAAAECAAMEBf/EAC4RAAICAAYBAwMEAQUAAAAAAAABAhEDEhMhMUFRBBRhIjLwcYGR8cEFUqGx4f/aAAwDAQACEQMRAD8AuVPcVUb5nBzkjnPuOCdHUfHKogGCQc49p7cYzpOd9uLh8+CQc4PUSPbQXiHj1WlUpotOpX3FTrFNWIhYKhmIBkmDAjAyTxrjm+T6WlKTrKWZvH3kC1R6jOfb21lPiN4+RPSbv9Tqp7L4lNXcJQrUK1Ku5hxK2LaGZSJW4gx7DnJjU+/+IWpeWD5lStVjy6CkSQcBnaOlSRiASYJ99Nt9laDUsrhuWD/xfc3HqQzwtvAntkZ7Z0VR8QrBiGtcdiBHP4nGq3R8eZqyruaD7arUjyyzrUpsVMWhwMNJGD3I9Rr3jvxedrUCeRUYWob7ygMzj5DkZETyDrK12Z4TlJRUFb/NmWxfFKkRYJ+pj8tDVtzuSTD2/RRj850v8K+JxX21WvRo1WakY8o23MYU4InEE9p6TA1D4P8AGH7TXWku2qDkM113l4OW6MZEZjQ83+4lYUlf0cc/AzetujE1Ij0UZ+uNFVfEagUQAxjqmRkekHUviG7SijVahtRBJMSc4AHqSSBqr0vjlcNU2tVKLA2vEyewHSFM/wCL+uo+pP7ghHVVxhsOm8U3A+VU/GT/ADGtP27clrro/ugCP5n9dMPCdwtelTrKtocTaQJHbMY7aVfE3j9PavSRqc3mWaQAqzE8GTmYxwc6nNipcmhGMpZVDc3rb+ux+YqJBgDGIx6xjQ/7duBgVHxHpOPUxp3V2KxKtgxB+vfVDq/F9NGIfb7lP8RAP5MB+hOuepjq7o6wWHibQiP6/iG6Ob2/DH/4xqTbfElZFgqGgnJJmM8++lW68fFOlSrNt9yEqzBNsD0kyfmGRqweF003FFKoHS4mGAkdoMYkGeNdYYuLtdHOeHFK3HYjb4iqEdMTJM29uwj+epaXjFQwJAP0mT3z2HtpL4L4pRr1qtOnStKHpuM3gG0kDsRgxnB0z8Z8QG1pio9B2Ba37NQYwTLSYC4jXR4jfBtGKllcd/AyHiR5J9cSO/YdOoa3iLcJaTHfVc2/xmlWQmz3FS0FjaqmPcweP19J1r4X8V0q9VKa7ZwXIBIIYLzk4GMe2uTnPyU/SyjbcePzyNdxvtwrST+FuP6/rrRvE6+TdHtAj6DE/r66PYAwM59z/PVZqfEu2uIWlWempAasvyAH73Bx9YmNdY4j7JWHn+2JZafj1Qchf1H89e/3hqRBtn1gj+elvhG5pbgMaQYhXslliTaGkZ47Qc40HX8Zoh2p0aVbckfM1KmrBfoSDPf0HuddViLsj27tpLdcjyl47VHNrfUR/DW//jzEQce4AP8AE6VbKulekXptKKCXFgWohCk2sgzOD3g6rlH4q2hHy10ETcVRh+SvP5flqs0fJMfTzk3UeOS8bffVTnzTz3QGfyGpqbVyZ88cjEEfhxqr+MeJ09qyeYKrXTa1NVsweOph1RmPQjTDwv4gWshqKlQLdZ1qJYxMrBiBkEdiB662ZN0TLCmoZ628lqG6buAPzP8AT3/TUNeqxfnp9hDfzxqqeOfF1KjU8t6NdioBuAUKZAbBLCYmPz1Cvx5tmKkpXpg9NxVSM/4Wnt2HfRnj5FemxnHMo7FrdmYg3gY/d4/GdF0tyMZJzzGkO/8AHKFGgtfL03KhSgmS0+pHYHBziOdC+G/GG2rMVAqhgrPBpgkhFJMWk5gcesacy8krAxJRzKLpFvTcL6/prV94BwD+Wqt4J8X0NzVFKmlQMylgWtgxk/Kx7aZeLb1KNJ6tRSVQTA5JJAAH1JGtmTJlgzjJQkt30E0t9Vk3Wkdsf563/anJwAT6emgPB/EKe4opWRYDSLTypBggx/qCNGT+mdKpkSi4tp9DYTr2sKTA417WJKPU2yme2T39ydVf4q2m4pbqnuNuGZzSAIVPMttHlm5YJtZQO3IbVvVu4IP/AL6qfi/i37P4p5kMyiilNwoMhGW4kewYhvwOuL3R9L0mbO632e3n4NfB/H6e63u1NZRSen5lMMplWaoLQpByoBLdzkxidDfClb9o8Ueq/ZarqD2iKaj8Fb9NHeMbzb77cbVNv11RVWpUqhCttJOpryQJMj8DjvGgaFIbDxSahtoVhUCuflC1CSoJPBVgAfTB4OpbPasrjJRWWThsv36/Uaf7SNoo2iEAdNYfL6Mjg/TKr+Q0TWqGr4O1SoSWO3LH3ZDh/qbQSfrob4v3C7qnT221qJWrPVDFabhgqoryXKyAoLDJ9NTfEviFHbbM7MVLqnkJTAC/dgKWJ7SA0DnOl8nCGZ4eHCvqzX80JfDDU8N3FJqhuoV0QlgMFTBkf36ZP4j/ABYt3wdUDvvmVpB3TEMDgqRiPbSnbilvvDkpLUHm0UpqARlKgECSeUcKVnjv21p8CblqNCsCLW88KwcQQRTGI7GdCVtJDjyUsOUpfetn877MsfxhsGq7WqqklltqAethkj3JEwPWNU7b/FVQbdtrXpBl8vy1MWMAFtW5TzBgzjjTv4x8VL7GqrKB1Uxgc9cx+n6axt/ijZ7jbKN1azIoDBlN0gRdTIB555BE51Ek0zngSrCWaOZZuuVsiy/DAX9loCm9yhAoMEZGDI7dU4Ouf/Ftf9patuVdfLpOlBB3YZkjPqSfofbTLY+PptNkKcN59S50WMKtTCsTxkC6BnOlHhWw8OO3mtWtrw4i6CD920R1DA5nnUPfY7+nhpzeJvzSpXe+/wDZ0X4W3XnbGi3cKFP+JOk/qJ1S/wDax823HtVz/wBL8tSfAHj9KhRelWcICQ6mCRJABGAfQGT66U/7QfFaO4rU/Ka4IjAmCBLEHEiTxzEcaG/pJwfTyh6zjbfctHhPjw3lc7Xybdv5BuVx1yLQDIMAQRGPfTLxCuvh/h8KxJppYhYCWdpgwPeT9AdReDVqG4r/ALbSqRbRNKrTKkEZDAzPYAjAMx7aqvxb8SUd3UoU1LDbq4ZnggmcEgHOFLcic8et3SOccHUxcqi0lvJeH/6DeCUzs9/twzK0hASDx5qRB9wxz+eutb9SaVQf3GEduDrkfxTstjTSmdnVvaTcLroESDxgzjH8tX/a/GG1qUbnrKj+Xc6tIgwJGRByYgczrR8D6yEsRRxEn448fBzv4c+IhttvVVFms7KUJHQABEtnMScd9X/wuhTagjUlCJVF5CcFiJaTMnMjPEapnwD4ZQ3FHc0qhUVCFCmJKDJuA9A8T+AOtvgLx1aJehUdVR2lXmVDcETxa0SDxI99ZcUdfVwjNzcE8ye/yq/wXap4aSrKGtuVlujIuUgEfSdUbwL4hfZzRq0wyBmlZKsDgGJwy44I78ga6L4hWCUajExajmT2hSdUn4Q8c2x237NuikIxt8wAqVPVEnAIMwPSI00jzenleHJyjmVrbvvc1229SnsK7UW6nrsFThqQqAAD/pq0EY9ONNPgjw6dncs9buTH92EA/C0/npNt/CkrLvDt58osnkgk9bJJZVu9ATE/vLqx/wCznfIdq1O4BkdiQcGGz/G4fhoVnfHcdKTju8yu/Fd/uJGrNt/FyFJAqsqsB38xVz+DtdPbPrr3xZ4Q1bcUFphfNdKnGA1nUMgRdyPy0XtqB3HjD1VM0qBAL/duFKAoPBNxn2g694z47tzv9oy1FNOneHcfL1yDLcECBPbWfAqT1IuHKhv/AA+RVS8b8zw/cUHIFWmgsu5db15DZvTI+hGrPRqBQkA2hEtEwALFiB21Uv8AaX4UqMN1RINOrFxGReRhp4hh39frq/7TaKadM3CDTTPr0jOq1XB+TljaTgpLZNt14exVfjaqW2yE/drACe0o5P4SBp74ZuVfbUKLIDTejSUiSMOiz35zzpB8eVEWklIMt5qXlQZIUIwkjkSWxo3Z7lE21HcM4FNKVIsAwm5EAsA/eLCAPr6auLUpW/AYkH7eGXy6Efw7uitHe7Zheq06tRZE5UWn8+k/UH10X8D7gpQq2mD5q5HoU4/7eNQfDuwLUK9SPtNxSrJSX2YEk+8uLR6wT30N8J+IUVp1KdSolOXWoC5gEBSCP8XGOfy1MNmrO+MlKGIo7u1f+Sw+APbut/ZC/aIBjGTUn8yJ1t8WtUrGjsgy+ZWYuxjCogJWfqwP/KNCeBb+kP2zdO4WnUrhULA9Vt7C1YktB49jpTQq7ffbyq9et5KQBTFyqSAYC3NgGBMerGONVe1eTnDDeq8R8RS353pL/sb/AOzHc9Fan3lagHsRaY+hC59xq5k65lst3S2niP2VW7bkWXyCIdQeVwbXjI99dAp+IUqihqdRXXi5TIuxIPvkY99aMqVHD/UMO8XUS2luNkrmBleNZ0s85fUa9p1Dw5RItQ9gCc9x66kG9bMCDEE4yBMAnuok4OM6SLRJGHSfS711GtBx3/U+3tppVydqHArqshUVR3CKqzHrbE899YffypVgpQ8q2Qe0EEEHST9kdvSc5JOiE2j+o9dP0jlfI08Pq0Kd3lUaVMsBdYqqTHAMAY9uNS19tQrEGrRo1CBALorGOwnmNLPIIA6hxn9depUrSDfkR+epaj0y0nd9lioUadNGCU6aAjIRAs/W0Z51B+0X/MQY9c6U1XeCLs57/wCehaTwZ7+szqVhPyc5K+Sw+QjggojKSJBUESpBEj1BAOk/jG3Lb6gRt3YqwV3emrUmSZuBzlQTkxED8ZKbqO2edGLvREZz7nW02XhvI7RLuqFGo01aC1G4DMoYxPEkzGhBtdoMDa0o9PKTt9ROh23GeWGfXGpdoXJj+P8AnoUKe4xcqpNhTUqJz5NH2Pkp24+7oBqVEE20KCknJ8mnn/t0zSmYzH5f5aHqbMTyNZzgjokz223Fiwioo7hEVQfqAAD+Ohafh+277bbj/wC0P4aY0tiCOdSrsB6n9Nc3jQLW3YPT2NAmfJ25MR/ZJx6caJr+CbYiRttv6/2anjU+22ag9tTVKKxCjPrOuUseNkt+GCeH+H0aIZqVKmhaASiBZHpjt7agp+C7YyTtqOCf/LXkjnjRNQkKfqNR0z3nULFtHF5k+QovKEGDPP4zOhU8KoNTVGo0yqHpUqIXHbWWeEwPcmdaUt4Iie/GrztmjGXQ1p7SmqoAoULgBRAA9gNDeI/DG03EGrSUt+8JRjPqUIJ/HUSb7AAE50Qu6cj5ONbNJcioTTtMlo+HUqFNadJAtMT0jjPJM5JOZJ0pT4Q2AWfJPsPNqR+HXxpjUd2GVH4nWLyR21OqCzxum9yMU0CCmFXy1FoXkWiMQe2NE38ewEDQ1Y5AHbWILRmOO8a2o2yMj7BvEPDNlUcvVoAviT1CYAAkSBwND1PDdqsint6Vr2khhdNuV+YnjnR+4oEn1/HQ26oBQIH/AHRq4SvlnoX21b/kjrjNwXP+I4jiI4Htpbv/AAulWe6pt0ZjEsCykyO5QieeTnTOjWkx1fn/AD1tWS5hx+JJ9vX212zutyE3F2tiN9hSZPLeiDTFtqSQq2yBaJBHJ4OZM68Ph7ZrkbZZ7XFmEfQsRqdnP3mGP9euo6m9Unn6R+Wtbl0Gaa2TaI28E2kR+y0f+ST+ZM6YUdqlNQlNFRJJhRGTGT6nSvcbhTEFsCPmjUdTxEdmP4kf01ag2S5Nrdjcv9f+Y/11jSBvEsnrP5j+mvadKRFooWy3T1V8tFAQfMCsycyPUmZMc/lojYV0f5aZLoACFsSY9FuKnOLefU6j8Uh64qUKjKrEM5E9LcSUHJIAj8eNa7v9mYXUi1KqnUrNhg0TDKciY+YHHfXooMwx2FapT8um9IUieJqhZBnnDYH8fY6Kq7jcUeqot1J2AUoRKiYE8CTOBwSAAcgapW/r1JPmli8xccg24j0ge39dMNj4oyFSapAgXIDjEQbGlbsTwMxB0UVnLNX8TsVC1Oqkm260CYmYm4EiP7sgMRxreh4tRMsGqWWy32YMMQSJMQB34Oku33G4JqfaeZSR8mwMag6clRMWGDJgdu+i/BvGDK06FNYabcshn1YliCQOZGdZxHOywVagWlIdajyA1hGJ7jtHAJJjB9I0Gu56PMSGghWS+mTBJF0g4E8CT20q3nidfbVHpUVRSCT1KCYgEFYINhyRPP4EBW/jHl1PPVAajL2+RWMMbAQem4A8ekRE6MpDmXPZb1XxRr0zUByr9M9iMDjvxomluGcF6ZR0UEMslOqJkE5gTkn0ONc78Y3NWvUNZijXATBHYcMP3hyfc6aeE7yjSQefQfzOb7vukyOkHAI5mZz2iZcdwzot4orUvKVA0wAyAFVbvbJyODBJInnQ+38SYW1JYUpsbpNq1OOomCEBIEic6rAIaqlTawEC3SWcqHJMqSJPGQIPv205etRrfYu9RXAtYEECqokkSsrz1SAGUA+hiXDyUsQsFHxRWpK9SoKQugwCQCJwzSefUccGNCU9+xImpRAkAlas5PAVbc3QSNKG8SNOq9MrWakyABARUSwgSCZiOYM8GfTRhoMyjcbOmFqHKliABTIItVGwHJjggGJnOoeGUsRjg7thAaUuJCkkNac4dRkLCmG9ImONRv4lUSTVVgoNilepSTwSyjAMgCBzM51W6viyksdxtFgEKYALlwQDcZk/KOk4+XRTV9nWF4ept2gdYUKsngMoJyHhp6eBnQ8JDqMc7Xxk1CRTqKIgh3UrcRNyqp5Ix376i/3mcm1HVmGPkMMWgqU5lYjkg541BQ8bdZp1Ka1FAQq9MXipPE8gMbTOeRoLxfx40/taQNNgTTcFc4ygyt2QS0cc+o0aMfBLxGWVqtdkBDR2YMiXD3IEgg+gIP10qqeK1M2FCQSLJ6mGOpQo457/AMNIxs1av11fLrVLXWmisGloZriYwJIxkY9NOaVKo9K0mnt2HSgQPNuVh+DaT39c6pYEa4IzsI3G5rhMEFl6hBw3qozNw7jGl2y8Vqs0OrAiQVSmWt46nESRHYHudaeHh1AAZGrXfIxuhSRcqMTAclcjjH577uoylaSX0WBtZSblsYFgysAZIIC2+8eh0aST4FTYdt93WUCotRnWYIVQAyiZYXCZiDH90xOiavxEAYWuzKVBQhAQeRBY95HtyNVlUVWinuWp0pBIqJBHoGBxdCzPpGJOseLvVcIb0qUkAZXNoxNpWByshcZyRHOnSi+i8zLTV8bqXhGZqciQVVXEAsMweZic4kfTQdfxqsqq3mKELWsxAJBz91exjEwfXnSvaVqm8hZ8oqeVEEr3CpcBA5PAH1OonWpRqmktImrBK11NxeJPEdIOAQMjETp0Y+AzsaVvGa0EiobSJUtTIkZJ6otwI55/HQ9DxysWX7a4Ekm11AtAyCWC2sCQc8g/XSfZeHVqqVHZ8ghkpmTe1PJJBEjuoiDn00Ztau6egPLFFWA/sxF65BBtB6QQDKHPGlYMU+AeIOqvi9dbZNVb5ABVC88wCDiBmT6c9xvW8WqAW1WtqAA28CDPdgVkeo6cZI1U6Piu5dWp2eZblbgfMBWGkyJLH0I/hojZpUq0AS9iSRTLMBcZ6okTEgZJgEA5zqtKPgNRj4eJFjb5wBETPY4uuuAABzBEZPtoPcb+Wt80EkHoBui0nNxItJEifprK07Hl6g8t0ia7h7bScKQQGm6RnGeNL97uTtlVaNak6mcBV/BgQTJ7Ek9hzOqUFQ6jJk8TvAQnmW+6oBBgCSwmTyefTUg3JYmGXAm2ZMDHWtMlhAkEgmcSBrDbhK1N6aXrUKhndVXIAF0x05WeSD7aUbLeiqArblaVmEYIbu0Dpjo+pOfXVpUDm2O6lSoHCMyyYC9Mg+sGWgY9PXjW+4qG5lEh1ybgqgjkBMWkESBI/poPwrcUQDetGk6mxehihAIEsDiTGGye+t61d6wDbk+VSfCEJ83OFjMmeDAxidN0S3ZgqP3gvsWSR7Hq51nRA+Dx++v/ACf/ANa9oAo/iqmmxpVHGCSOSpBiwgcAlTPtOhdoyiopdiAMkxdMGRIyM+o4zo/xLeVDQVm8uHZlHy+ZarcMLZxjMzA/DSinSNRwqZdmgZyccwfQAz/OdIJhnitdCxtyAbRk8DHficnjvxrbYU6bddSqyU15C33GDMC3EkgDPoT6aDqpUXBEQDBmZifSQeO2mtBgtCjba7E3MCTIJPJAPHEY9NKGyw+IeHIu3aqpsSxKbUS5lRi2GmJJIJVYE+uTqr0a0VAxtlSMnAMTggcYAHfOiPF94AFUdJWDYOOm4iB8sR6+sHJ0DT3NxJyMz2EzIIAEAcnECNJhxud1VqwgJdRLBXMsC3qTi1R6COTGg/EtwxK3AHAkgRiMcDmPx/LWtAhgeozcISBkQeqTwflWPc+mpN1TCkdOQT3BxxieQOnOhgyLeUrrIFq2wcQZGCY98flpr4pVSvSQrTY1aaqruYh0X72BzGBMCD30orbi1cEmJM4z35/T8NQ06omCxAg5XkDN3AyYn89SyTbc1aQM02rCkOlW8y03LyVAGer2kDR/gPjLU6q16gvNNZzAeOJBiJIPzH6HnSKigIJyAMxOcR/QZ9tTvVDIRwLYBnvE4HYE/oZ50dimWLc/EhaozIz0lLEqpHTBPtg4AGdb1PE672VKLFAv2YVTNO4AE9IwPmGcfpquMswQTLTdjE44ECM8/U+mW1LfpYoDVUqIDBSAlpn6MGMgEg5AEjRQ5g74koeU1KvUYlqh+1hittQAfKn7pWBJByp7zrz0mNFWWXAMMO6DJmV+4VkXNz7cEKuyC1qlxMyWnEhe/eYkcd9aUN4Scn7MypCkjBBEEiWzH5RrNCmNNj4k6Jbt5AEkBmDDAJOP1meBrNbxJ69MVTtyxQlHKdTcgqyqQW6SGE8CY0jRlDfK/fAYjM98Rxo47ipTPmUa05sHCOsHqVlY8kibhKm3BxgoXJElV1Sq4SoHZh11GASCskouBi6BOIgD6EbmvWqrT+e+cVA1yRyBHrIBzMwdBeIb4V5aqgvtAJVfviSpDTwwtMkSBjuND+D+ItQJHKt8yERKicCDK849NNbEtlk8U2FrmuGIpNAlWAIY/ODjALA/WYkah8L3ovCli6GAQTIj96TkEHIIiNCVvEJovYbEcQEc3cZKC3sZHURMkemlO3qI1QK69JOQPY5GPbH461CmWbf7RFqmtVQvRpYh4NxwFmcm2c+wGdGbTxJd0DYSlVJi4dLqSAyPi20woHf9dQb5l3G3MFCIl2ytRKaXH5JIdhJAPyjJJ4BB8K8TpUT5VNGZGxJCF3bEQRJWDmc8HjTlHMGeGzty5vVJY04YAtCF+e5EzxExM5yafF6lMK5oEhoAdLhcCBFqsCWyeJ0HvPFWqmXWmyI8qp6B0kqrVWP0OBAzxoqj4xTdStUOrWzaxvDQJwywZxMf01qCwPxjxtdvUladMVGVfMN0NcAYBtWT2M+/Glx8Saof2qlS8tiLZe1lwGDBeodRhcWg4MaXePbunXckLKq0l/vNx04xhYz6/nqPa+Kq00TRRtvwEJKAGcNcJYEDFxPqeOKCx7Sd66hlvp7lFkLC21ChjBMZ7TxkA+uhPEt+/mNdWQshgqoFgb0DAdiDJ9T+OiF8cpU4pqtRrSekqekkgWkAEEDAkSCZOgPH6wqFawAAJNOMcrnqAzdDd841qNaCUr1atKapCUlYCXHcgzZiTxwPUal2G9p0KZKqtUE/aI9PqPoQWZhbPaOYnnSV/EWZEpljanfBaPQT6fXWjVKdpsqseQQ6ASMYABme8zGgS20fiekjWIFSmygqwGAxAIvUZwcTn9NSAbd2qX7dVPlqz3m1OvgU+ADgi8Aces6rWxoIjefYaqAWst0eW5B5EfIex9ceh1p4v4hVrKtU0KYUKEXHzQWyqniDiY9NIFg8Qp0nqU6l1qwA1INfdEABY7MojI7E98QJ47Xqs1G5HHBVgtOywgyCIi36zAMapzo8sYBgdUZge4jHOm/hFWrFMqpIapCMyiCwjBwSYlSPTJ9dBg4b3bn/AOGdv7wq4PuPY6xq0UvDKzgMdvspYA5V5znMCJ17SazlO83Ya0sb3AALSCWgRJbkkjvE+5wBvS2pIuBVTzg/KPzm72jGnVbwGm8ELAiCoJle/P48mdC1vAhNquVBk5B/CY1xWPE9HtZoB26Aku4LKhBcm6qJPAcAiLm7z2POjq/iTEm2gpcknCZXkdMghRB7fz0Tt93uKKpTVfsQSxEHqqEk3OyGZHTgH7uoPEvF926ktfnkgEAD8RjOuqnGjm8Ka6NNv4Wzp5zNSohS4tZmDFkCkhFCMDkiM/hoXA4UgDuYJOTBPpMjv31DQ3HlySASRCyMjByB6+uJjW22AY9bWoCCexjvpTTRFMY+Hsrip1ItpGGMFh3tMASIXHeSNT0q5qstOnmTERJY5I457wIxJ0OKtF5hbB8qg5Y/WeOSP4a3dQpXygWqfvcoBmIuEEZ5P8dYGDV9vUUA1AUUjAIYFhHYECV9/wDLQIuJOYwAJGDP4c8RGi61NmJW4PUjnmIYdzgfXH9cpRakwai91Qfu9pwLWKyTHcZGsQQBTAW7hQSc5JEnMSSOM99TgA8cKMgQI4mPzJ41FuqTLmoRMcAjHJj8uw1ttKwu6lJTM+/PJwToE3pFipIZQM8xdyfx/wBDU3h+2V2ZbrScD3I4UDHJI76i3D0iSyKVBGUmY9SGJ+WeATOgKjZwAB2+o/HQYa7ikyNFZHpsvKsGDZ9sY5zoRqvHYdsQBE4iY98TzrTd7+o8FyWjAu6iI7Se3tMZOpqKygJtJnI+8FHqB6nie51hQVud2IYKwBtAzEnuY/En8hrAZwPLEdQ7xAzMyTGIn8tDquL36QO0ASfy49fpoVIqP1MFBOeAPx4/hrCamAxhzGIPqcD9OY0W5F3S7Mg4JW0xjJWSBkkaFVSHIDAZIM+3Mn+GNTgAcCSTzwO2f46xmGJXKACT6xOTMfhiO+txXVTcsY7nOcCRPckEzoeqxWC4kY5ME/j/AJaxWyZVSP5e0/676wdB2w8QNymDcTlwOoqTBnscGIOOdMtps2QsEZQ0tUUAsrlRgLcBjm4Zzg8nCPaVoAU8yOflHaZPbVg8I8L3J8zcIaJC9ALsxUmQDaDggGAJxM4J4QJdjtpoqPKc1iGnLQOohSRHaGJ9Y7zjOz8JVYTcM4XkNGAWwCARIzJ/4DjM6xS8RrVa7NTJLMA0dINsG2RjNpBMCM6joN1hXvtBPTgurENjJMy3fiCTpMhbuvB324KN1T1LUTNNlgZB5BnEe/fkptqKiuagDCn3cSoGYgPBEziM851ffHqxbbKgQ1DeFBEdEkxJGCBKzi38BqpeM7auSprVqa02IEqXKAnthbc5j8hoAn8b3pHllXe0oBYBaAwuWLSZBtEYELOIkaXbPamqr1BVpIVjodxTZv8AD2JmB6nQqbHzKjCm4dQW6mIWVGeCZ47cnUa7gm0cwcAngyOROkaHO12SlLjk5AUN/ATBJOZmB6HsPQoENLduxyD7AemOfprbaubecExz3A/P8tYrPg5A798/QdtBRP5iMpUUwjweqmT1j90oS2W9VOCBiOFiVSSYJj17xABgD2/LntrNOoQZ9MxrKUgCwBDXH3wonOe+dYyDtx4rUYyzZaDcvTcBgSBAMR2g+s86c7eoaVCpZVX7S3y7QCVZpkmOpCAxQexbOkdaSysHBmVQwuFECLe31OT762IIYLbLCOZ9ubTJ0mJD4y/ZVA9Lj/XXtMR8QKcmgknmKQAn2EYGvak1AibheESQ/wC8Yg+o6fQevprC1jnp7SMiMgGOP1GlzbymCYV2tiZVB7ZgmP8AP8NbLVAABS2f3SvEcD3g+vI148p9dSRvWpFSMRyxPQDE+5Ed+R3GdE0qKrDEkqRkyHtyObTEkAQCD9Z1EhVp6SSDdd0khDz3wTPPOids9FXEGiCxkkk4jMEXDufQ8fjqnZVLk32+weoLrVqAHj5WGM8/MPxxH4A0+Fp99bRPEZ9u7Aj6T31iiqTKvSJ5nzDzk/L9fXj30YbahgFSR95GPA9e4AmI/wDbU2yXFEDfDaBS7GmAByWCgfiOM9tK6nhyz0TCg5V75HMAkZyeJ9YB0+oUY++zGZIjH8Rx6+mo9yzCLoKxIJBxEc85Prozy8nCWFF9FZHgBJtko3MFZuHrM9uY1FtvCXWftFBMTcxQhZ4MjAmPbVsUMUYk0yDxK4j0zknHGpKPhZYZhqZ/vdJwRxmAfbiB7ap48ji8CPRT9v4c5fAviLiDIHaRH8terUXNskR3EsIxJGRBMdp5I1eNl4UKYAsWeSBnIM4J7d/w1KfC6QgsAPvYIQduSsSf6afcPwT7dHPtzcoEU59wbp95BIM8SPTQm4fAEZkyexBgAAcCIJn+8fw6U3hkqATdTnEjI7CGBn8f450I/hNp6CDx+60AzdIkDOPy9dOv8B7f5KHQtJCkhFAgkyPUyYBMyfyEa9tmAKkkAESSMxg/1jnV8Hw9ScqWsTiUhZ9rSTImAZk6I/3W2ZY+2IDAZj1HONOvENBlDqVAQACzekwIycj9OfX20K9VUKkSWnme0ZEAwQddNp/Ce0jFM/8AUcf/ALaVbv4IoFpV6iH0uuH/AHZ/XSseJtFlOWox6ixUNBAB5jI59/56zTXMzOOTjv3PbjT8fBjq0rVQxxcD2HfEaEr/AA9uiLBRMEzItifUGeD/AA10WJF9nNwl4Cdp4rYD9ne5keaMnPAUMpUCOwGRpXvd0x+YQRHft9PywOM6O/3c3i4CdoEOuJPaTAnSldtVqVVpKCXJiPcevYCB7jnVJpk00eTqKgsUBOWIMAceufpOddBfeK1AIGhUUgIttF6ZRcBctKgThSWEH5gcVJfhquguqMiqGhzcrxAkmJhjyAJmcxpy3im129MrSoEXQb6hlmiLeqSynuIxq1sQzWp4fTI83a1FVSufMtpiOOktGCJnnIHuBI3ha0lV6lUFhDW0CJXCkST1HMZXj0Ot9lsdhN7JX3DTnqhQTxgsCw+raG8R3dLPlUqcfutSUNERgiGBPsxHvoYjKn4lLRTao/QodlKs/aGKmMgkyBM+hjVe+IPFWW9loIpZSpqNS+0kxNtzG3sQCPppbutw12IAJPfEnJ6pngzzqXceKtTo06FWhRe2SrlJJB9IjqBJE/01jCTY7plBKjkWz3AJBweQcAY99MvBPGH25x10rgaifvJgMpBxBGJj39NLatUNyxGSYORH1if01LR2FS0OelD68kcYB7Y51jBdHdNIKqZ9InEcZ5EYk62qbwz1rdjBa7g59fXUVFVOBkzn1wPpjWrUxzxHYZ/nrCh6ng9GrtH3FFylSkDejxBhQTb3iLiMHgzpAKhnAGBE9vr+nH11vT3BVGUWi6Ja2Wj0VuQDwQMGNQpyCxMnv7HH8zrGQV5xLJgAkQIli0nHTkziIAHbGZO9OhU8y10KkkAhgUg95xj8tZ2NSpSzTfy5hrgeYmM5zIgfj2Opdx4nWqMzO5JciRwPQdPERA41hAx4i47/AJhp/HXtSeYf3lHsTn8ffXtBhxtxdJsExgqRjn1iTETGMa9ttoGDhyelHYQAhkRAODgsyifc6LqwoJPMmbVg+5P5xoZhgMGdVFwM1AqtBQHg3OAzLngSNeFW1sfWlwa+IeHKKQyTLCSSCQwBZgRHoyFY7TMEaIXwSioVizkCnUJEqPtKaOXANswCnvgr6zryqbAZlZKQXmCqoSBnpgFcj2HAAEF7XFgXgzM1GkTg5nvGZOffT9XkjLJrkPp+HwATgr5hNzN02BbpNsEfd+oI5EaHbblKgtqOxa0iEIPWLgstBJhlPYzMwdTGqWkBncgFmuct0fMZDGPmUGPUD0Gl7tWy4diwAzzxgQxmOOJxjSr7Y/V2NoT7W1gSrVZMi62mIUx965wExxI9RoBttNSklxh1B5sNzFwqSJgt05YkdXA0JSrVCTDxBzx94HqIuOYDZtJkHidefxJkVTc+RCsHAJVGs+WQRBBAOCO0anKyHm7Yz2lEBS4nFoA+91TZJtjCh8hewiJkErXLoIJWINrL2lUgEiILtjAkA/utAFDcEAW02zTLW8hqYBBJF8WgrPOCvIIxLR8SJUkNVhCBN4ADSzKOT95WI5iD9NTldEu72GLo3mWBlloAGbZudc2iBLK/aYBPAMTUnuWiDwyB+kwYh2kCP/TVeeCwnBGlC7tgABWsgdPWsQoYADGDa5HvOdb0GqYJrtaVkDLdgAFcDBhV+WOOJmYaNUw016gutCsQBBvZgzSqi2ZzcQuQMz3DROVRCxzBYgHpJdbmEgADBtJ/L1EwPeoH2h9cqASQ7MTCqBioG7RNwjnUdJnIuUuRBEhgIUAkjiTAbvxOI1qdisxMpQETTbAksVtAjgSROMnjRCVRmHEZ+uO1sDkTpYPEGmSXjJgjPEs2I9JPsO2sU91AuXgcqMDJGeMZxnWR0ryNTuXVT9raB/dkd8BSPWNQ/wDjBmA0ntcAv5CPT10NR3Jqgzf3It6iBgdgc9tQGsKZgkkwDkyOoCDEY6YIj11dBSGau5/8xp/4cRzi0T6Z1IdywjrPp8oyfrHHbSb9ogguIu7tIBETI7fKR+Y1OaoEEggHORaCD9efWRpJyhdfeEn52BMAgED19ue50OwphDKnoB4aTnMCe3J51qK8TkHiRwf8/wD31KNyo6gOoe/+etZsoCr7epcDRz+EntkMI1rX2tAkyBPBDdI4gQQbCfx0Yd0GMmZ5IgR/D+Y1rS8RU4IQzAAA5JwBnv21lJ2Q8MXU/BoEqDTUEffuGOOJ9u/Ya22nglStiSe3SCBjiLyJPspMZ9dGPSpqeCpkzDfmpz+miEYDFMkT2g/xnj2jXSOLJcnOWAmIf2NSRTBFySbatipGJMk8nuD6fXQO7RCLa24pKAZCpdVI9h5alR/zad1tsYuZCQRINp+8DGY7iY9c+mllSkmSdtdEmVuXifmjByAMiRPOu2sjk8B9Cham1Qgjz6kZAISkpM+95OfbU9XeMWuq0XAJwrXeg6ZIBIOTjRFTYGo0pQE94DPHEFgpAAz6aM2w3EANuGtA+VT0gDjCkQeDPIOr1YkaUgVvEZAtgCMBREfQAZJ9dLdwXJyD+Rzqw0tuoxfVptmSCeoe8NBOtm8O24c+b5xj5gXHPplQZnEdtTqxFYUhGvyybVBgREmBPGPx7alpEOqoqLJ5bjHrJ4+mrj4bR2doCUrf7zLMkZOTgmf9DUHxB4ZQaGpU1RzyykKsdrgSJb3HpnW1Ym0ZFWFFVxg4B5jv2PH6a0tB44Ge2MD1EanqbB5tLR7wccfu9vw0023w75TKarKykiLWIE4yTz21WeJtOXgQHdEYtGP9euvaet4TSn5Cfe6f1nXtGpHyVoz8G6pJ5BYcG/lszMc8+mp6W7amABTBtY1F6uGtdLlFpsaGUGJmxfqF77frPSIXEqluAe5jJ+mcnUlVYj5wCoYZyVb7wg8Z768kdtz6EopqmHf+Ik3L5SqCHNgqACFAfpBWJRaVPkHppkR1E632/j9zBgskNNjM3QotFpdkzcadMzBgAgyWJEGy3lgzSJZ5IN0Eo1gE3KSQFWqBwD5nsDrNfxOmS7ChaSrIWDDF8kkfZmDLPwIyn7gA6pnB4e+0b/cJo+JwqqQKi2hWIYLJV0aSCs/LTRMqDhvWBF+2G81fLNxpqisWutK2qCGZIJNjT09z+ON/vRUBNlpuJBAFpY+UIPTIUKrEAuYJgSNbpugEQ+WVZVhmVabOT5aKDawgwwqNE/eB6ojWsclLg2bfThkhTMhYylnlhARTw0FnvJAuz6A43G7EMrUkDiQ56TFrMzCLcL5hcwDi45wNeTfqIcUVgGkSAEvgTeAWyWbHVIxOAxnW6bl+geQWkIJtptLTTNQhmBuclTzA+0Ijuw38kOPeUjo75vkZAISpTyxDBXp2lWNpwH8yoR3Yj0kktuLr1SkiqxbAtwtrYAs+6pqsJnJB+VbdR0d5TODtxlmz5QAM+cR2XANRcSMUxntqKlulRSXpEl1eAAqC11KQvdV/tBKrm5f3YIm/JLj3l/5Czvlm79nTuwKBYDTUaflEiXfBPAQ5KnWtHdsyoxRulqUrKEMiKt4PRaAXDmBz5gz0xrejvEZT0mTi0It7KagJUAHBIYKsSPswWYG3UD+JpEeQwkBA5ROlwlp+XAJLs+JIhDGtboKTfD/kmG7MUh2QIHEghwAt0m0EFofHAn8BrT3qSAad2ZIEANmiTgYytFRE8yJzOsUdwigEUpKnuEz1XEEsZhvluOQvCgyThtygNEMlqhhfIUTalPDZiWsY5IWanPfU7+TplXDTMVtyQrE0pABBZaaTJZYMlTFqK0A5uYkkjOofENylUH7IUyYNwVSEE1SY6Luaij6IMdjO27oBo8tahQghwlMC0GjOTHUQlTPF1RokEEbLu0LKvlBGJQE+UGWAKZgQ8iXv9SyOByI1XxYKuaZpv9ynUUpqywY+zQRisLWgmQC9Nwy5hFXBBOt99vZZz5duIVCilkYHkkKCVCXAg97RmLtBneKGm1u7AWLhjkBgrAQs/djIIgDUu58TSqXIuDO18Mid8mHDFgLpPvK++mxUFa2MV61M3mnSNPBghKRI62OZAt6bFlZi04PJ9W39OWKbdQGBxamGJrkH5YGXpjuAKcATB1Od2kCKbQQRNqAkdAlTdggioxEtcWUFoBAi3PiNOSBRCyAxhFMStRuk3DlqlPJg2KOCRrX8g4rw/wCSBt6nnwKL2RCooBIlumZkEgG28kmbTgY0f+1hXD+SbWm6myCFbzcmSuSUDADhcAg25g22/pCs1UKwS9bAq0/lUiQVJCgkAAlfVogkEa0dxSIgU4qCnBZkTraykshiYm7zHJIMgtwYtyGSfhky75DF1OCIJIRLSRTiBgnqcuRIbJpkgwRofZ1adKqGsdlFkE2ySpuYw0ROB3xdhbsTV/F6JDAUbcQGCq3F8T1jEilIBzNQcWkynxKjJHkvbcG+RJK3IYK3WjpQDHN78d9+4LxTINpXpBaYaiSVtuIslrBTBJ7ZirkjJdSeMSbWtbh0IJYtNuAsKRb1LEODIHKtEjtC9YFKa2EFbbnAXqhUBzdyXvMcRYeZ0fT3dO9StJlBZWAKp2qMxGWMgzZAgi0C450GarpgFXf0yZ8s2gMpZ0S+zylpoKZH3hVUtCwOTxdA7eLIA0UxdGBatqsVQHvLC4VHBYCJVYidM13dIKA1NmaIc2gA4UXfPiGao3oekY50v3W4oM6BVKpdc4AF2TJAIeAImM4EZ50s0YrimD+G7+nSdja7dSESFLWpVFQzLwrdCQRMGTmADvW3qL5Q8oi0oakhQXWynIBBmSQ5kxN4P0xX3NEoy+XyDzSUG7yERW/tJ/tWqvzBxzzo26hUuIpsxZiQTTXAHmhQIeYH2GB2Q+ph+LN3dM9Q8VRlsNFmJBBIVASYWSFugY8w94spnu0T1fFk5sclzUbrVLZZXGDdNoqMTHogHIN0e1r0FgmlUJN0kooy6KhE3wQL60IMQFGOTC+4oFZtJIplPkFisxLYBqSBc9U5z0oPWcCSvhmX8TpdYWjDMMMFQR00l7HHFUyAcsI7jUq7tIWabNAHzWWk9ciSZyxQX8wrQqTBFfeULqjeWsEixLYAh7rWN2JAtJzgtHA1HvXS6aalaYEC6ZPJls5aDzj+eg6Rgm63DtxWpFlimBAItFuRMAyCZ6QJ9GLRIg6iSoGZEtwWHOInn9NLphuOMhRgknv9I1N+0MYABvMRAE+nPM/11PLs7KCSpGgdv9Mde1GKvvrOoou0b1mqljgAQSDaMk8cmQPU++mA36XKTSaEAUAimQbQACzN83SiTMx9pBNwIXHcMjNLsYJFzKciRBAgASMkAnOh1RWEoSGnOY57icatNomWGp8h243yKBNIRaqi4IzQBRWZMy3lo0Ti6oQQF+aNvEqQBigWBpiJRBGKvXhptmohuJ4prkmGAa1CBaQRiIOZ/M+/p20dR3tKESotQhQiqVCqTTUo1RD1fLetwzPXUHcRaZznhKK2TMnxegxint2a6obUK0iDctW1YViYlkJAj5QRnLZHiu2Z8U3VZMgJRwLsSS+CKRCwOm/JDjj1CvSpu1QjqwyAIsCA1uC4tYOaZuBP3ojQ9TdbIFwdvi2FuWGAtqAT9p1NL0yYAP2YGZB1XJzknF8MNpNS6y9OQXlQirIHU3JI6QYBVSMWgEgka8N8hUAUM2vaCigBj5rAgeYcXmnInApkyxtiPb+JbRrsQobKkAEhqr/KpchraIQGIgxmJB03PiIFRKyqAyhnHTA8652UxcQAG8sYxjvoexP3O9yVd1SFZmKsZ8tVARJC0ynSQGtUuikXSYuJ9LSVrUCAKiVCAEBFqYC+VfafMuBMVuBPXqJfFtuxCsGG3VqpVOWAdqEcN81q1TkGIQZ0Rtt1SKyFOVA6UlQxYse8gSFTEmCSCe0g/wBGR7Le0lh/Kd3DLUP2aIOgvEEP0BmFHt+9zONxVpdP2bMEvYAUlANwjK+ZEwlAH6tHaJqe8o3LANge4jy+qB5aCUDSsj9ob/iHYwY6O7U03BwzEFWUEW2Bon1ktbgyshhJUam/0DLe9MF3cMI8siVC/JnCBWebiZLXY9CPfTCv4mjM5am0tUd1EH0AphgXywU1MCBJTtMCVtztluBQgWwp67vlqiXggcmkSAMWtBONSDxCipLUZHUWWVOIWpYJY56/Kz/dmcm0S/Qpu9qZ6rukBtAvYJgoLgXCU15LSw8wObmJwwAIIB1BV3tJawe0gKxKAqZFvySLieQkwZifpr3nqhfJtZbVsDAyAGVkz0sHSm3UYIZhiMavWoT6j0IrXQtKFgksApqAEiJUGADMh5N9vTJ6B2sAtRN0rysEqPJB/wDMwWC1TC4BqfegHWTXo2krSIaAFtGLrUBkl8gMahmPur2wRaVWn1lpBmUHWQoyQuD8pMLMkgTjNyybje7a7p46wDa/ACWEi4zJRgQM/aHItB07vwNJPs2feUrVApliqELCnDW1T2YTNWoD6AIJyxieruKRMhMdUXSrNbaKYUCpkFaYViAIVs8aw1bbXA23I5eAA91t4UEi6RCXNbm7sVONaHeUWBNNOu3opsrkB4WJa4d2cEyAbFiLtNMNudzVt1TFwVCcGLgYHUkTDwSAtQk5BNRey60Tc0AoBRixm42dykQGDgmHYtA7IvczqPdbujDLS/8AUPVJJs6jILGDlo9T5c/e0YlaixVB1CbQOtBDvV6pI+a3yeYBzAJNuihbSXZhqW1NxWiytD9MEwWNQqSTUPygrmPuDEE6HpDbqFFRC3NxlsNeRIhh0hDdAmbY6SdG7nc0wWOR0sty3qCppWqTdhWmrUbqFyEEHkkhU91aj3MAwvUFC4BFr25EcvY3Xi3sTjW7Bbrslob1CtSVIdixpDICm1gAxuiAShzJ6PQkaZNuqQe8KSQ6ssLi2kXtglgIISlk/vPnHSFU3W3Yk2FjLWnrEqt4pgjkdKUl7f2g/cadKlPbwxUdIMBwanX8wMrjIBpuYH3SATcBppoHV72b0q1BC3TchCrAD5QMrESWm5rFEkxknIEFfvqyQoppLiAGPmYAppgBm71L+RAGIyCDjVoM73CQzi2fMJsJYTIUksotwxznvgR7yttgpsptIDEKS4zaCoLR8odoJnimYwwnUU6vsg3242xclaYf54H2izCutNcYCmKTFiSZvkDjU1He0EM0haVynTUMsVfscBhUFMZMQTluVHR9qjk0mAKh7MVeoslW1vlwSzJgyBb3J6ZneiJIMhvMFMMzkGmoHlM1wuAJlDA4Ej5SdLRH8h1Pc7cQhLgKWZbRVVsunoQZNOmgPYXGPl1DT3NALDLwKZIAqKGZVGSwk/NUr5EfKs4ydUO2JCkOKZu+0N8yagUBUCzHl3Pn+4DmdarW2tsdQe3/AOpaGI4gLcYLDn/0mnkXYaXyQV66NTIRQGPliZqC7o+0mWtI8yLQc9/cSV6tHqFovtErLtBNJ7lUyR01rBLYtu+aNCsRHzg8TCsD3/eUDiMT3HvGKagjAxIADgEHI7jA78+2i/g7qCfDYx8RqUmcsuFFoBKuGPZZmVwoQCDkehkCXwygwrUbQbr1YCRkKwMccH+ulaqLvmkxaLVtOeRd+9nGIk6a+ALG4oACp01VumB9+ZuiSc5HpjUt/UNZY0K1p1IH9R/XWNTjZucjzCOxgCfeCNe1BaaOjbj4K2htHlH5iSVqOMc5kmewgRqneNfCaU1hWpLWvtpr5l1WoCYEzaEJJkwDAnXV4yfSdR1NqjMCUUkQQSoJEZEEjXteGqPmxx5xfJwHdJVps1MrayyGViJHPb01otyojXoSxYWgzUW0xLiIWQZGddx8V+GdpuARVoU2kyWi1p9b1hv114/DOzuVv2WjKiB9mvHuIg/UzqdI9Pvr3aON7LwPc7imrIafls5SWqAEN2xyBIkTM9tL/G/D6lKp1UWEzbDq3EcMIIIxNwB9gZ12rd/BuxdizbWnJUKQBAIn0EAfUZ0OnwbsEmNpSyIMi7GOJOPqM62mS/VnM/BvD1qBLqO2ZwQCW3EEy0AWq8E8hogjRG9oig4SvtttSQAkNUq1HVsyLSHgtjiO3trow+FNkI//AM1PpkDB7+uc/jxoun4Nt1Ty1pKKd11oJi4QZ59QO+p02Q/ULko6+BvVVaqbVHQ2m5dyYYFRBAZJxyRK/jpV494VVowPLNIZF61QytnJAOQYIOfUmM66ang23CMgoUwjgKyhYBC8AgdhrG48I27CGo0zgD5RwBA/IaHgugXqNzlWw8L3riadJ2Q8MYgj2PcDicj8tGVvAd1K3UKgyYIAYGMx+Q+vOugN8N7RjJoLMRy0R9J9tZp/C2zAt8np9L3jn0ujnUaDL90vz+zntTwDdgidvWg5tCT34MKY/GDoWl4duHPTQqqGypRCwiPungjMz766ofhvbT/ZkR6VKgGe+H51p/utsybjRlgIDGpULQe0lpjPGnQYL1P5+M5m+0cEi1gVILDqMExFxC4n30vrbco0CSxI/M8DsZ12RPAtsAQKCAHsJA9OJ1A3wrtb7/JBxFhJKfW099Ht5dFr1Ue0cbd3VoKTnPUJ57wZH01lduQw6RngA9X9ZiRGuyUvhfZquNumST3MT6ZwPYaCpfBWz70yTnJYzkzkiCfxk++nRkZerj2coqLzCk55j09c860G1LAsYtAHLDMkCI5Oew9Cddhb4P2RVVNGQvHW/tzDZ4jPbWtT4S2WZoyCZg1KkfldEDt6apYMkZ+qizjhtBibR6EnH10a3hbyZo1LZPUUa3tHI+mNdaPwxsx/8OvEAEsQBJ4EwOY+mNbf7u7QAD9mpwO2f662jIPdR8HIfJtxAEZGfWOJPv6azTo1C6qqEu4uRQCSykEyABkGDx6a64fhfZEZ21P9f0zqD/cnYyPsMjIIqVAR9OrGjRkPu4+Dm+z8I3M2fs9QWm0xRciSJjieDOi18KqI5D0KkYGEZQDkfun/AEddJf4d2x5R/SfOqzB5F18x7TqRvAaMQTW/61QfwYY06LJ90c4rULBJ2lY4ksfMEH6jAx7aArUfMNibZ7iboliY44tkj3n+musUPBaCfKr+81ahkwBLS3Uccn31g+H0uIeDz9rU/Trx+GtpMn3Cvg5NuPDWQknb1VAGSwaJIIm6wCMTBjj30oSnBMZBM9JGfw13BUVQFAwBaMnA+pM/idD09hRJJNGmSeSVBJ7ZJHpraL8ivVrtHIfJ7kj0/KDE8+g416jXBIUYMwJyRyI4nXaKXh9CSRQpScnoX+mpTsqJyaFInmSiz/DWWC/JT9WukccOwOLmVbgxALxEGMjkE9pidRU9vEBVBtkDJYnjI/XtrsO78G21QQ1BI/ui31/dj1OoB8ObRT/YDvwz9/8Ai9tbSZl6pLlHJqOwr3Ra4I4Uq2fpgST7H+GtxTqMwSWRwQoUFrgeItBPB7RPprrdLwHaq93kgkcXMze/DEjnRS7OiCG8mmGUyCFAIPrMadJ9g/VrhIqrHww5NJWPchoB9wLxAPpGvafH4d2f/wAun5H+R17VZH8HG4f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62" name="Picture 14" descr="https://encrypted-tbn1.gstatic.com/images?q=tbn:ANd9GcThNkQOXzaQd0ebUZZAzfGQ0VRkyknI90RMgWCrg9huriYyMmSKVw"/>
          <p:cNvPicPr>
            <a:picLocks noChangeAspect="1" noChangeArrowheads="1"/>
          </p:cNvPicPr>
          <p:nvPr/>
        </p:nvPicPr>
        <p:blipFill>
          <a:blip r:embed="rId3" cstate="print"/>
          <a:srcRect/>
          <a:stretch>
            <a:fillRect/>
          </a:stretch>
        </p:blipFill>
        <p:spPr bwMode="auto">
          <a:xfrm>
            <a:off x="-1" y="1"/>
            <a:ext cx="5714997" cy="6858000"/>
          </a:xfrm>
          <a:prstGeom prst="rect">
            <a:avLst/>
          </a:prstGeom>
          <a:noFill/>
        </p:spPr>
      </p:pic>
      <p:sp>
        <p:nvSpPr>
          <p:cNvPr id="10" name="9 Yatay Kaydırma"/>
          <p:cNvSpPr/>
          <p:nvPr/>
        </p:nvSpPr>
        <p:spPr>
          <a:xfrm>
            <a:off x="6084168" y="620688"/>
            <a:ext cx="2664296" cy="1440160"/>
          </a:xfrm>
          <a:prstGeom prst="horizontalScroll">
            <a:avLst>
              <a:gd name="adj"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a:p>
        </p:txBody>
      </p:sp>
      <p:sp>
        <p:nvSpPr>
          <p:cNvPr id="11" name="10 Metin kutusu"/>
          <p:cNvSpPr txBox="1"/>
          <p:nvPr/>
        </p:nvSpPr>
        <p:spPr>
          <a:xfrm>
            <a:off x="6444208" y="908720"/>
            <a:ext cx="2088232" cy="923330"/>
          </a:xfrm>
          <a:prstGeom prst="rect">
            <a:avLst/>
          </a:prstGeom>
          <a:noFill/>
        </p:spPr>
        <p:txBody>
          <a:bodyPr wrap="square" rtlCol="0">
            <a:spAutoFit/>
          </a:bodyPr>
          <a:lstStyle/>
          <a:p>
            <a:pPr algn="ctr"/>
            <a:r>
              <a:rPr lang="tr-TR" dirty="0" smtClean="0"/>
              <a:t>Çanakkale</a:t>
            </a:r>
          </a:p>
          <a:p>
            <a:pPr algn="ctr"/>
            <a:endParaRPr lang="tr-TR" dirty="0" smtClean="0"/>
          </a:p>
          <a:p>
            <a:pPr algn="ctr"/>
            <a:r>
              <a:rPr lang="tr-TR" dirty="0" smtClean="0"/>
              <a:t>Geçilmez</a:t>
            </a:r>
            <a:endParaRPr lang="tr-TR" dirty="0"/>
          </a:p>
        </p:txBody>
      </p:sp>
      <p:sp>
        <p:nvSpPr>
          <p:cNvPr id="12" name="11 Metin kutusu"/>
          <p:cNvSpPr txBox="1"/>
          <p:nvPr/>
        </p:nvSpPr>
        <p:spPr>
          <a:xfrm>
            <a:off x="-108520" y="4437112"/>
            <a:ext cx="6984776" cy="1384995"/>
          </a:xfrm>
          <a:prstGeom prst="rect">
            <a:avLst/>
          </a:prstGeom>
          <a:noFill/>
        </p:spPr>
        <p:txBody>
          <a:bodyPr wrap="square" rtlCol="0">
            <a:spAutoFit/>
          </a:bodyPr>
          <a:lstStyle/>
          <a:p>
            <a:r>
              <a:rPr lang="tr-TR" sz="4200" dirty="0" smtClean="0">
                <a:solidFill>
                  <a:srgbClr val="FF0000"/>
                </a:solidFill>
              </a:rPr>
              <a:t>Ülkemizi onlar kurtardı.</a:t>
            </a:r>
          </a:p>
          <a:p>
            <a:r>
              <a:rPr lang="tr-TR" sz="4200" dirty="0" smtClean="0">
                <a:solidFill>
                  <a:srgbClr val="FF0000"/>
                </a:solidFill>
              </a:rPr>
              <a:t>Biz yaşatacağız.</a:t>
            </a:r>
            <a:endParaRPr lang="tr-TR" sz="4200" dirty="0">
              <a:solidFill>
                <a:srgbClr val="FF0000"/>
              </a:solidFill>
            </a:endParaRPr>
          </a:p>
        </p:txBody>
      </p:sp>
      <p:sp>
        <p:nvSpPr>
          <p:cNvPr id="15" name="14 Metin kutusu"/>
          <p:cNvSpPr txBox="1"/>
          <p:nvPr/>
        </p:nvSpPr>
        <p:spPr>
          <a:xfrm>
            <a:off x="6911752" y="5517232"/>
            <a:ext cx="2232248" cy="1323439"/>
          </a:xfrm>
          <a:prstGeom prst="rect">
            <a:avLst/>
          </a:prstGeom>
          <a:noFill/>
        </p:spPr>
        <p:txBody>
          <a:bodyPr wrap="square" rtlCol="0">
            <a:spAutoFit/>
          </a:bodyPr>
          <a:lstStyle/>
          <a:p>
            <a:pPr algn="r"/>
            <a:r>
              <a:rPr lang="tr-TR" sz="8000" dirty="0" smtClean="0">
                <a:solidFill>
                  <a:srgbClr val="800000"/>
                </a:solidFill>
              </a:rPr>
              <a:t>son</a:t>
            </a:r>
            <a:endParaRPr lang="tr-TR" sz="8000" dirty="0">
              <a:solidFill>
                <a:srgbClr val="800000"/>
              </a:solidFill>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aktilogazetesi.com/images_up/canakkale20savas.jpg"/>
          <p:cNvPicPr>
            <a:picLocks noChangeAspect="1" noChangeArrowheads="1"/>
          </p:cNvPicPr>
          <p:nvPr/>
        </p:nvPicPr>
        <p:blipFill>
          <a:blip r:embed="rId2" cstate="print"/>
          <a:srcRect/>
          <a:stretch>
            <a:fillRect/>
          </a:stretch>
        </p:blipFill>
        <p:spPr bwMode="auto">
          <a:xfrm>
            <a:off x="251520" y="692696"/>
            <a:ext cx="8568952" cy="5155654"/>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eokul-meb.com/wp-content/uploads/seyit-onbasi.jpg"/>
          <p:cNvPicPr>
            <a:picLocks noChangeAspect="1" noChangeArrowheads="1"/>
          </p:cNvPicPr>
          <p:nvPr/>
        </p:nvPicPr>
        <p:blipFill>
          <a:blip r:embed="rId2" cstate="print"/>
          <a:srcRect/>
          <a:stretch>
            <a:fillRect/>
          </a:stretch>
        </p:blipFill>
        <p:spPr bwMode="auto">
          <a:xfrm>
            <a:off x="0" y="0"/>
            <a:ext cx="3295442" cy="3140968"/>
          </a:xfrm>
          <a:prstGeom prst="rect">
            <a:avLst/>
          </a:prstGeom>
          <a:noFill/>
        </p:spPr>
      </p:pic>
      <p:sp>
        <p:nvSpPr>
          <p:cNvPr id="3" name="2 Metin kutusu"/>
          <p:cNvSpPr txBox="1"/>
          <p:nvPr/>
        </p:nvSpPr>
        <p:spPr>
          <a:xfrm>
            <a:off x="3779912" y="548680"/>
            <a:ext cx="5040560" cy="707886"/>
          </a:xfrm>
          <a:prstGeom prst="rect">
            <a:avLst/>
          </a:prstGeom>
          <a:noFill/>
        </p:spPr>
        <p:txBody>
          <a:bodyPr wrap="square" rtlCol="0">
            <a:spAutoFit/>
          </a:bodyPr>
          <a:lstStyle/>
          <a:p>
            <a:r>
              <a:rPr lang="tr-TR" sz="2000" dirty="0" smtClean="0"/>
              <a:t>	Savaş büyüyordu.Neredeyse tüm askerler şehit olmuştu.Atışlar zayıftı.</a:t>
            </a:r>
            <a:endParaRPr lang="tr-TR" sz="2000" dirty="0"/>
          </a:p>
        </p:txBody>
      </p:sp>
      <p:sp>
        <p:nvSpPr>
          <p:cNvPr id="4" name="3 Metin kutusu"/>
          <p:cNvSpPr txBox="1"/>
          <p:nvPr/>
        </p:nvSpPr>
        <p:spPr>
          <a:xfrm>
            <a:off x="3419872" y="2276872"/>
            <a:ext cx="4824536" cy="1631216"/>
          </a:xfrm>
          <a:prstGeom prst="rect">
            <a:avLst/>
          </a:prstGeom>
          <a:noFill/>
        </p:spPr>
        <p:txBody>
          <a:bodyPr wrap="square" rtlCol="0">
            <a:spAutoFit/>
          </a:bodyPr>
          <a:lstStyle/>
          <a:p>
            <a:pPr algn="just"/>
            <a:r>
              <a:rPr lang="tr-TR" sz="2000" dirty="0" smtClean="0"/>
              <a:t>	Düşman neredeyse boğazı </a:t>
            </a:r>
            <a:r>
              <a:rPr lang="tr-TR" sz="2000" dirty="0" smtClean="0"/>
              <a:t>geçmişti. </a:t>
            </a:r>
            <a:r>
              <a:rPr lang="tr-TR" sz="2000" dirty="0" err="1" smtClean="0"/>
              <a:t>Sehit</a:t>
            </a:r>
            <a:r>
              <a:rPr lang="tr-TR" sz="2000" dirty="0" smtClean="0"/>
              <a:t> </a:t>
            </a:r>
            <a:r>
              <a:rPr lang="tr-TR" sz="2000" dirty="0" smtClean="0"/>
              <a:t>onbaşı mermi asansörü kırık olduğu için 280 kiloluk top mermisini kaldırdı.Ve sonra topa yerleştirip attı.</a:t>
            </a:r>
            <a:endParaRPr lang="tr-TR" sz="2000" dirty="0"/>
          </a:p>
        </p:txBody>
      </p:sp>
      <p:sp>
        <p:nvSpPr>
          <p:cNvPr id="5" name="4 Metin kutusu"/>
          <p:cNvSpPr txBox="1"/>
          <p:nvPr/>
        </p:nvSpPr>
        <p:spPr>
          <a:xfrm>
            <a:off x="683568" y="4221088"/>
            <a:ext cx="7560840" cy="707886"/>
          </a:xfrm>
          <a:prstGeom prst="rect">
            <a:avLst/>
          </a:prstGeom>
          <a:noFill/>
        </p:spPr>
        <p:txBody>
          <a:bodyPr wrap="square" rtlCol="0">
            <a:spAutoFit/>
          </a:bodyPr>
          <a:lstStyle/>
          <a:p>
            <a:r>
              <a:rPr lang="tr-TR" sz="2000" dirty="0" smtClean="0"/>
              <a:t>Düşmanların gemisi battı.Geminin içinde düşmanların komutanı vardı.</a:t>
            </a:r>
            <a:endParaRPr lang="tr-TR" sz="2000" dirty="0"/>
          </a:p>
        </p:txBody>
      </p:sp>
      <p:sp>
        <p:nvSpPr>
          <p:cNvPr id="6" name="5 Metin kutusu"/>
          <p:cNvSpPr txBox="1"/>
          <p:nvPr/>
        </p:nvSpPr>
        <p:spPr>
          <a:xfrm>
            <a:off x="755576" y="4941168"/>
            <a:ext cx="7272808" cy="707886"/>
          </a:xfrm>
          <a:prstGeom prst="rect">
            <a:avLst/>
          </a:prstGeom>
          <a:noFill/>
        </p:spPr>
        <p:txBody>
          <a:bodyPr wrap="square" rtlCol="0">
            <a:spAutoFit/>
          </a:bodyPr>
          <a:lstStyle/>
          <a:p>
            <a:r>
              <a:rPr lang="tr-TR" sz="2000" dirty="0" smtClean="0"/>
              <a:t>Bize karşı savaşanlar Çanakkale’yi geçemeyeceklerini anladılar</a:t>
            </a:r>
            <a:endParaRPr lang="tr-TR" sz="2000"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descr="data:image/jpeg;base64,/9j/4AAQSkZJRgABAQAAAQABAAD/2wCEAAkGBxMTEhMUExMWFhUXGB4aGRgYGB8dHxwgGhscHB8gGCEaISghGyAlIR8cITEhJyorMC8uHh8zODMsNygtLisBCgoKDg0OGxAQGywkHyQsLCwsLCwsLCwsLCw0LCwsLCwsLCw0LCwsLCwsLCwsLCwsLCwsLCwsLCwsLCwsLCwsLP/AABEIALwBDAMBIgACEQEDEQH/xAAbAAACAwEBAQAAAAAAAAAAAAAEBQIDBgEAB//EADwQAAIBAgQEBAQEBgIBBAMAAAECEQMhAAQSMQVBUWETInGBBjKRoRSxwfAjQlJi0eGC8ZIVM0NyFjSi/8QAGgEBAQEBAQEBAAAAAAAAAAAAAQIAAwQFBv/EACoRAAICAQMDAgYDAQAAAAAAAAABAhEhAxIxBEFRE/AiYZGhsfEUccEy/9oADAMBAAIRAxEAPwDRcQysDUSCp2YN77ET64EoSl0qTO+h4jbeQBgnMDSWlSVm3L0nymek4gjUXB1KysOnmnpJMR9Mfkrf9H6Yr8doJWYa0lse8SoNK3gf0vt6XIGPeImmSpmbMCLHl5QP1xCmS2zwBsdI1fQYkqgmgz6i9NnJI8wZgZ5ebqPXFlLNO5goqkDlTse3lE4F/BVAAQas7zpNvcRGLfxTCzuYEebSJHWYucXmuSaV4QGubAYyhA6oYPexFx2xa1cEyK5/5KxPv5f1wQOHqSHFWiV3mRt3WCfqPbAfFKZVvLpKkfMAD9yBcfli9tck2nwF18jT0fxXUm+nwwsnn5vNbAeXyKr5RUCTyYiDz5GBg3KZpqa3pg7XWmh9Jmnz9euCqGeaoCU8UOLbJ9yVt6YecZItrwD1KNDUNVVL7gU9QkcjrbVHLy4lmeD1VCnXUKXMAaQJtYNYW7DEDn6sFa0nkTCyPcA9+WB6aaGDUXVOodrnntbV7Y29ce/9NUuff1wVZmkJXTBWQTqmY5gn5bdRidXgk1GNKpTIPyw49gZg3xDOUSxVqhVp5gfmZUYjm/EVZJbl/wDIGEdNIJjlvgjLsMvJXXyDKx12INxv95t/1j1PIibup5/+4AOX90+mGtPjC1EAZ4fb+Ix3HMx7crYoqtnGiGAQkR8oB9GCi+LcWnyRd9j2Tp5YkrpKOZhtR37ydu4JwRWy5J8xU23aRttJWf1nCOs7q0gMrA3Ikn8lGPZviwsXUuIsWJUd/KXP5j3wODkN7QvO5NDKKCzctJKx7sgJjvhJV4dmKbGKTRsNcHbsdx7Y5mM9TJszgETBTTc7R52Gn3xa9Uz/APGBzJSgGAkQSeZ2++O0IyhhkumDGrV1TXXSha/lSxI30xtzMD88SrrlvE8ztp66TzBggBRHK354FzAF4dd5EGmPqRBHpjy11gBo1CL6EM3m97z3OO23v+CQKvTpy2l7chBE26X+pOIhKK09QIL2lWWw7KQ1x1kHbFWdqENBm3PoOg80c8AvVWDuSTAsCfpr5+hx6EnXJzdFubzw8yKlODaQpJPoSJ78sEZPJVlGpfJ5YYkrN+QAJ/Q4J4bU8JPMq6r+aASJ5Cd8AcQ4sX1KoMDdgQpntbGVvCRn5ZDP0EE+JVBYcgJP/wDKmDzucB1qtCLKynqVPTv/AIwvcTzt0mccCD9jHVRJHWWzA8NhTCG1/lkjtqE+2F1WpEiJv7fliuk5BkTJ6f4jHquZAEFV9ef5xhSowVV8ILOumC19I1NEDYwOeFT1r2Ue2G44Sr6WDFQRJBG3b/vA7UkJj5RJ5E8+fPGi0ZoFzGedhJWnG1lSeR2iffAL1J5D6DDKpl4PkM+lvzwKcv1xaaNR9a47xoBpU7b2/wA/r2wXmc3llzKZaoKi1P4amqpSA7qpMoqg6QWg+aYHPGNrVQ9an4oimXXW0zClhqNlk2nbDPN1cuM7VzlTMJXPjNVpUKPiSx1TTFRnRQijyzGowCMfP0tBV8VDq6rTwOMjWqvUrDRULU38HUtREXWrQyzUZdRgGFW+02wZls1ULVClF2po5RvEcUyh80B2LAKbX5TbmMY3MlM1RypzGY8E0XrNmF0VNTGtWNTXR0qVYsCFuRGkcsX8e4y+YotoZ6bZjOVKzqUb+GgVUpBiAQYGprc8dZdFpHNdTNGurV3Z6lPwG1Uo8QGoDo1bEkkLHOdovMY82XqKHLUAAiliA4uoAbUADLrBF0kYynxJxZaqZ80al6+ZpqAQwmjl6ZCG62ltJje2LM1xBfxGcqJULUxk/wAPloVpJ8OnSESJAjxHvG+JXQ6d0n+B/lzS/Y60lkNSnTOkgsLoJVZ1FFL62CxuJ2PfEg+lnQh9dNNbrrp2SA2o3IAhhcdRAnCTjfFSyB8u+Xpj8OlLQaNT8QAECPT1lSgX5jqUiQY3Nz+JEGjlqR1JWr0qAzJIutOl5UBvI1wKhG8Klr4t9FCOSf5cpYQdxjOUqRgo5bSs0/EUmWAIA0qTBkRzvtikoaVLMVnphGQIqo1RGIepUVQHVfMhjUdJj7WDfNp/6r+JdmFPxXIOgnSNLLSaNzpOhrDlhVkmoZWlRQ1vGY5+lVzLIrkeHSB+UuoLyWY7AzttJqHTaeWyZa83VGnXPqqV1ZWFWigNW6QjBgrgxutwoiTJPLAmeqZk1KaCmPEqWRS6FpI1DWs6ktfzRhFxerQFPPqM0tSrnMxTuqVNCU/FaozElQSZ0llAMWjVeHNSqKebyzV3T8WKVUVq6K4QtUolcu7gqCzQ0sVX+nocD6LTux/lTSDcvxFKtMtTp1CprCmp1KCdS+VSAYLFgx5ACL4nnaPhU2Z0emFYLJbVBgwHVGJWYsSIP0wm4HWo5UZCkKmtUzFSvmGVH0yiKKQTUoLAkRMC82AOE/D81qoFcw0PmM7RavIP/spqZmMC8s5sL2NsTLpIXyMeomjY1MrmlJOgkrAYQhZQbAkFiVX+823vhRWXMLXWkq+dl1g+R5QgkNqkoFsfNqgYQZzizOvFqoZjVzVZFpi8+H4ju19gNK01jpaMNMvx+kDVoa6X/wCllqFKpWWoaTNT0vWVwo1jUxa8RKCbEYqPSaV4f4B9TqeC3N1s54opFTUdqesBKispT+ovJQJYjUSB3nE6mWVEoCqpZnpV69bwqtNtNKmYQqwlNMgkwZ3FzbCls8a9DO0Kmboo7eAtOotOotE0qWtmpU1WnqUBmBuvmI98c4nxGgKWYFBySvD6GTollKl9TrUrkjZSPMDJ3Npx2j0+kjnPW1GN2ympcqtNC1Spl/Gch1hVZ20kllhQFVTqJG+PLwrM1HelogqqsWlCNL/K2oCCpE3Bgb2g4HPFqOvO0UejoNPK06DZmnUNJkyyaWU6V1KS0OJEEj0wOnFH/D5kHMI1WrVo0waaMiCjRRyBTGldKByoAgHyzHPEz0dNZsuOtN4AWRgSNYYA3Mf0nYErz7WOIVdbjyiF9Bb3UDDWlw/Lq5H41agNVUkI91Ik1LGYU2jc4tCgNalIBMMRCsBIBhwT3+mOUpV7R6ItSFdVagXaqygXljF7bHb1xTwTKirVao2kBBYFhubDoDAn7YL4346iCSi8iNjN+XLsfpgL4Xr3qqWZpg7GLT0HfAm3BtfYz/6GfEKcI3hvErBiT9Y3/LCNMh5SJHuw/MkYf5uqhQgAqQJmRyv/AE9uYwoourKS7vAAmX/IaZ+2K020jSoTfhWJP7/LFRthocoryFZgYkaiY+mmTiFKgATrB3taBPcQLY7WgoWm/XFZZlMqYPcA/SRhhmstAm3tGAtJmMKYMKy3FX8NtRBeRBgc/wDEYg+ZLXYX+n5YFmMcD41IwSKh6fv3x1ahGx/LAhrwDYYp8du30GGjGvzOTQz19B+jW+mL8pkKJgENMf1KB9xigGSf1wTlSLSSBHIT+ox52nR1pB68KQG5AuIB81jzMSPb7YY0+F0SLvT9qTD7hRGFdEicH0TH/QP5480m48F7IsY5ThdK6gOsD+nXbqdUQDvsMF1+GUIIIJA6KFP01zgehnqgAAdwBazN/mMXC/THnfUygil00ZP3+xXluGqtRWQQwaQSTaDI5n99cafKZGiSzVGBeZLlgxJPexPTFGWoLeQexGL/AMOI5zhj1urXYz6LTvuUvwenULRVfnynbpLSed8QqcEosIJQx1JB9hpP5nBBy6zYmPS/5/rj1agoFiSZ9Le+BdXqR7L6mfR6bfL+gnq/CALaqbRBmzE/mMEtwamzlnRqjWBZnHKwiYsAIgWwSaK7mf3+9sVMvLWY/fU4ZdbKXavfzJXRKL5v38iGW4JSYkKmjc6mUMPqT1xRV4CQx1OjL/a9MT7E7Ym6xs032G/2kfc4qqAXnV22j3MjErXk/wB+0D0Ir9FL8By+ow+ltxeRf/6D7WwIeDID5qwj/wCrf4xeKYM+YyOgBH1Dfpip0mPPy5yPpvhUpeQ2R8EX4HTiVeeliDPP9zhHWyY1RqIAOx3j8vbDWpl5mT9rfbbCqtlmWbR2LCcd9JZzImSXgofh9O9we4Ec773P0wVTy1LbWwHr/hPtgcUieYHrb/WJPQb/AH/vHdwT5ZFfItQhDaoTPOWt6DTGLznZsNDDvqX3u2/fCesCOY9iD+uIlGiZ6cj9zEYfSjyZOg/NcQuwASD/ACkHl3n9cKaPFBSqTcg2IgRB3ABJjkd+WOMpY2j/AMgPzOBMxlzzH6/ljotOPASbNhR4irD5pQ9efpAMfu2BK9KnOoBT1nUT7RfGPo1qtGbEruQf06HDfK8URl5qe4/UWxPo7cod98hYzSA8p9P8rI+uI1vCYSYHUaon/wAcQFSkwkshHcjFD5rLqP5T6CcUl/ZrIxTayU57aiZ9TFsSzWZWn5UVQ380Ex6D/OBa3FGIKouhfv8AbbAhYmLYvb5NZfUdGPyn3cb+8YqraBbQPZp+4JGBqhOOcptiqA8QhtEdxf7SMUugmxn2x1iOo++KzVOOiRjZib4uoA254GDtNjgihVa3+seaSOqGGXBtY32tv6YaUR2+3+cKMtUcf7jDXLZgiO3T/OPHrJnaDQ1ytDnpJH0+vTDXI8Ndp0qG5enuLYWZbOPIM3Gx5j3w5yWfMrOqLTcX+2PCtu74ju9+34B5kOFkBdSrPVd/cxhlT4cg3AbuRfFXDc2GtB7SR+gGDamYVfmZR6kD88fc6fT0dtr7nweo1dbfT+wG3DEmYG/fl6HEq3D6Ug6RPrB/3jme4rSphSWB1EAAXtuTabASZ/zirOcVpgfNPp262sP9YucNGKeERGetJrLIVsrTFgCgO7BnF+1oOEpK06yCnJQoTqM79AYtsLxzPtVWzzM/lQ6SNQkSb3BA+l+mEucatql5ZTF+UEEg2teCcePZud7UvB7L2qtzfkc5tKZGvSoadoMGOxH3wregjQRIM8p+x2+2KBl6pElDcmxF7dB9tuuB61JzI095/K8xjwz0dRPK+h7IasKwwpmGkgx05T7X/TADJeSwPOf8i2IHJvF1InbYfbHRwl2Fh0tF/wDeLh00yZa0SqsVP8wPsP1E4AzNLVJjtJ/1+eGX/pcQIeTtAiY6dcGZbgxaCoYiQvuxIH63x6I6Eo8HF68TOigpUDV6R+tr44MqzCASb7wPb0xoEyahlGgAHrY+UGZG9u2D8xlEXSpbzO0BZAExeJ+nrHXHVQl3ZD1V2MZX4bU5lzv7D688VU+GVeSzynmMbunkCNLaVIN7t1FpiI22xRXpkGRTFp+W8/Weovi6aJ9QxI4RUkkgmev+jiscCqEfKe0nb13xuAPDBZiQAskx+/QDBOSy7tNQAlANRN4jy/NyBAM77YybM5nzLM/DlY20mO8D9cQT4deIjTA5wfyx9LzOUDjkIvInAf4EcwTGxxt7NuMJS+GX5kT9j/nEv/xuqOS/YTjeUcugueXM4KytWk2rmBWVIts0XnpMj/x64VKQ7j5e/Bao5E/U4i3AqxHL0J/Yx9YrZJNUFduYsPbHq2TpgXUfXG9RjuPkJ4BXMyBA6n/GKV4K0wTy5X/XH1nMUKQ3XtcH3j674oq8OQgfwT9OvXE+rIq0fKq3AqkSNvT88Bvwpxvj6/meFrpukRa5gb+0+mF9bgYaClANAgnSd+1xbbFLWkbAsyfD0ZoZWHr+77Y1PDfh2iAHITT1LeU9pHyn1jEaS1Edn0zq3UMNjuDqJsPWfXEsqrJ5UZx158yLE7jfENmbbLW4OigHSAJu0BgDexI5d/2Y0crTM6dJiQeex6gW9T9sELn6wYwVC8/LpW1pIEX6++L6mZ0nUDSJ5xAJ9NJBG/3xNJk20UjLpFlMiJINvpuME0cqF1fxBYTETbe97fv0xXTrsxJEehJI+/646uY0ifKATBJm8+x/Y74Fpw8Iz1J+WXfjFAEVLxaEmDaSZjUsWjeTgFKjqwBMqWG4+Yfp/sYlWdZI0mx5Akb9h74F4ilTw7AlGNrFflvANh2646qjmV0KjagHbUEiCY2NjIgnY3iZthvws6XltVlYaepWNUjcHYd+VyYV8PyxfVuQVZdRX+VWU6u0zz77xc+jV/hVPFBFadiOYGohiNgwkatoImxxaIYwp5YpRoG4IZ1tAAH828yAQx5TacVZ2ooDurHSCIANxcDzEiws4KiQdS4DqZioiBnUElwxKGdNlUCxMghhf13vJiZgAPDMVDgkBbsVTzDeLsTteRE9KJJ04YHzRAFgCCpOqIvGxAmRsRtgGlWmm2lgJMAWEEq5O56qLL0FjtiyhXDIpBLPolLLI0BSAb31a79CDbpQmcaynUy2VwRGo6SZmY3vHUiJtgMefNFn0BANUuhvB8p3n5zAN7eafdvQILuJG5YWPyxM25kwNoIDC8xhdWDKGWSrA/w+YIGqCehJ95M8jg7MyhpPJMlVdFNjIZgB/wAheP0xSJYO5UuackByzlt/MC67A+UggGAf6ee/AGXxgEl/IQQN3nVM2JgkACbct8SytAimy2gHdbwNI8yblyPMYJ6db+4fmPN4r+YBQJ6lTqsRYi9rDcDGsaPZnLM9VQUJWoVbWCAFJSop0ybtubf2mMXZxUeqruh5KdMWZqYsImZki0geU+oX4t9ZBBUeMJc7BwW8qHlqDQIiwPc4OzBUF9MwpWQgsSAUI8sEqFIYnkOcYwMqJIDJV0wVpqGJU6WKlp2GneZjYd8QyQC06isRBKujf2rZr9iRIJBAO2C8xRVKYKMSRTVuW9NVYGQAdkgj+7AdNQ9BdN280QbmWIYMORActG1sDyKZmq3Da9QK7xoJuC3mEGI08txAjp3xp8vmzSgLD0giJdioCNdTAkMLGbz9ScVcP0VKD0ypVmP8OxAkgiQTy1qqm8H6YDyWbequYdpbSgSJjbyyB/KfMdtp74hYLbsnWypArBidSAHSIMiSDHUiBtaPXEadH5wCTo0MSBbS43IvsbffbEvhzMVGNcshcgGCRa38sRffbv64lw5zTfMUiHdUci15Umxaf5dMT64KGyrNZeV02MsQYIBGhhqMnY2gH/Bx3LcLCIUMlSV3/qU+aI9P3bFuXqK9JqNSoDUNRlfrs9wOkwOlzzxyvmF/CF2MOapAIjylwz3gX1bzykd8ZIbGJcai0CGmLb3ixxCtUHIfvfEWCDKmoqspDN5SeTedhYXtJBB5C+xxXUE5dK2oES1lH9T6gAd7AxBHInkcEomUjga+wxbqt+/vfCsZifKZkdOVv+ji9cySP39sc6OgzpFYub9sCtE3GA3zukTsDz9PywO2eUW1R/xBwJCc8W3zSD/STJ7gjl6d8cqO1vMD9JH5Tz2GA61VQRIGkrcESQB23jl6gYpy/EkdAXSIIAJMdYO4mN9umKYpBFWq0MW+UEywgjnc27RAtgWnnAzAaiJPUEDadsFVMzSADWXUBAMgEibDvI/c4BFdXdV0sGBAMzztJ7398Ajsginq8pGrTE3B7xytgPM55hVpoCQJBJm4M2j7HDXJ1KZpCoWYrIIDfylgqztyED/vCjjb1Fq02AsokSYiJPlIG3lBjeT1OLSOYXkalSq4RdOo82MCwBnud/phtw7zI5Rm0ljptuWAXzi9gT6XPLdflcy9Q0XkCpTBBuAxJnVMDzc4v/NM3v6pxZFdTT8qAurMSbsQknuBYGTvYYs5uyGSp6ajB3AIFmECzArzuGF9tjgjilNaaK+klXJFza4MesX7eUYHRfMoAkKhUA+ZSGAImZIIIAIjlbE6eXkLSMHUp5SokEB+URJA2vvaMYwyqUqVSlIElTJOo9BF53MKsd+u9eWq6VK6QXYKDJBk8wwEE9Np3EdQMgqLTAsWGosVPzlbgSvXkAem+IcXVy4KhlaoDJYMJVVkgyYMRFuwwoGMRSYONEqfCUhQJBMAstzaQQD3vOKMrUDPUqiQdgpEgSJPS8za23XFVcMwfw2ZmVF1LN9EhjoPzbAgje/saMnxAJRYwmplBjSAJJPIbgWA9eWEAjOQz+ZitiaTKQZlyV9bsVI526YOpVYakrEPpHqNSqR6Wk27+uAstkadSkr6yWpyUg7BZaCpmQBf23vis5pWzCopgFhdTOqCbiZ3mD3BIwkjMUvBSoabatLRBi3kZJ7EiD7jrgasQjaUQwHRlsxBDRq0jmBB3O3XBmcdaKsanzFzpKmNibzBghSCJEWFrnA+SQCshfXDqhUqDb5oWOoHO5vvjWYJp0Vp+KXsJ1rYiDTEKAWN5AF7je53FdPMHRTqN5Bo1OSbmVYdjYFSbWjvgCrmHP4ynULnzL4UC66mAOmTJBEAjmL2wRmmarS5FQ3hsojufEUkXiDboW32xjEs/XRUlYUuApZbTqhhJHSG3gwbTgujmHqPWNMqxkFNaxElkeZuWgBZMTIwJ4SqGWD5ETXtYANIcEQQQEBtuVNrnAOe1UHKUlim8wZkL5FaZJndjF+XPnNjQyyCVBTpqCWLVAVMSAAyFtROmP5p/wDr74ErUHpmtThEZnYr1IqI1lINwpBE8oxZwzxdDReoGa0DS5IVrW3Mb/3G22Aq/EvxChgIqITr5afF1ghb2CsUERzJ5nBY1kZ8SAIFZH/ikU3uTOkFVkzuso1ztqvAmKWGlnrKHYvVqq07bFE53Ct1vvjPZQVKL0qzs7h6Di6xp1KwAgW0kmB77YZ5XP1FRqsfwzUUuwIMh1Mki8WaLWmbTBxt1i40EpSJpLTLAM1RtDqs6Td5YDa0m1/dcQ4WA1Gv4sICQ4MWU38yiLEkbDuLcp8FprqZ9WklgdJ8wiSsf3KZkMNwB1OLKqpVBSoQrJC1LRIDFY1EQGDANqESJnphRmV8PytVaL0Sy+ZQEuI81N9W+3zSD1PLAvCc0FoujNU/hibxplgV2iQQbbi4I2xYOJ0GauUIF6cNfzGy3EQR27d4Iv40UVq+Io1FymqAQzDfUecg78xPfEyZcULq9RdVOWiaihgsm03EEdL33wQxKgjUSCfLEi1ovPSOm+AOJqtWpRNJgDUEqCQIKs1iTHMWPPBOXqA1dJJUuYKNa4BEqexG4sQSOWObOwQpZoEHrcyeducfTEBlyP5gPQkfb7e2CCOxm42vIMfn+9sQyVVai6hWprciGeDYxsFNsCBnWoE7+eVAPTvyNu/7FFLJqtzIkHnuTa5ax2+57YnRbSCQG8wuDMewIP19xjwQbsjEDaTfbuMLE4KSR4ZEqSYDCwJ2jnuW7xHfAGr8PVJdGsjAQZglIBvbeDvtPPF9bNIrUxTXzK6kgvIOnl/b7g8rYD4mGeoasKDY6Y2FgPU98ZGNBl18RESlpdFAL3JJmbDSbxAMG+wHTB2f4crKtSoQQtPUFAidIAkNuLsN5FhhLwXJlaliCrDSDpiPl0mDtq6/5GG2fzrt4lIaCIUA7RrBaIg6oA+l8dEcZcgvBaNXxQX0wKekFSeYkE3ud5GKs5lahqtqpgqUZmCkhCXcgG3IQrQf6CfV2HWkyFVXxGEIt9MiLWt3mOm2FuWNbxtFeEbQEU6tmB53gm5PTbfCuLJ7ldMkU0YQKhTQFmLi9o52mLTivhVVGIZX0lQVIMix1bXuRaLzbtgXMDTWpOJamgM8wCoJYDVMERaTNrYP4LklqGszaiXh4P8ANI1CAIkkkfWOeN2EpzGe0/wjZrFTsCGgfqZXth7m+DGvB8RgwXSByEkxI3Em2M1xuPGqgAABFAI6MVcW2G/bbljRUs9oovUWTYGREKdJiTyEgCDO6++QMW/D+kuTULS6spMwZhST1mD+fQYo4vmhTcAKAu6xYTqMSBIGgzb354vyNOn4iBQdSqpaTuHpoZ7nt68wBjnxdQDLTdborFYGxsLgj00/8RilySxzwDMoisBqIDkEmYOodCb8rEfeMZ7KqlKuUYkaXEECZg2H5mbzbHXlRUFLWf8A2yeuoAE7SBz27CTF7+J5VnqippOlQPNqmdO2qACRv7aQIsMIDr4ipirSqoN6aiothfdSTzPykb9Din4Nz6l2Dbn+YgmwgALHKeXcYuzdAEM1gzUyNdyCrzMXm1mA3kRzxnuGuAJlpEU1g280m453BP8AjGRh98U1iho12QpCstucglACP+XsfpzhlcJSrr4fiAFbM0aptIJiLDUJiLRiXEadavQQEjxEINyBcSCBAgapO+1h1wDkuKClSq1GJ8QswCFYAZiVluQYRPIXNsY1YPcTU0VB1tpana3mYSQRUjcqI820AbWhnmqBzFEKhXxNCMbWZiJGv+4DZjbebXCni2XDjLulQlmaGUCxJUnUoFhMHaxkEd7MjXKU6tQkEOPJpMHyOoFyIvrG3JDtviWxrBWz6SlJQQ2sMy8wJUiSdvL7yI6RLi/CR4hr6iRUqIKo2hWPzSLxIG/rOCs+2qujgSzUB5ZEWcOASdpAYebeMJM5xWrUFXxFNK3hom5kPOm4+azDlaY6GC0OaFHxaVag6BWVUIm7IzEnywsle3Q74Dy9SmVzFN/PEu7atI1JIkRBIhQeYuLYP4znnRHeC80woB3GokMW2t5vUXwjpK1E1KlQEO9Njr1k6puCDa+1oBtMY1morzuVKUKNaiaizeooJIaQWVmi0Wgza69cc4TnGR11ljrQlxcQRIiQOSwRG2rHPh7OeKldGZlLvddVgDEqLW/mG1pHTBHDKK+G2liHStIDGSfMFhl9gSOek4yL4WSjMZLyJURwykzAWGU6lYgwbiAWkRBnacSztelWqUwR4g1nUAY5Wkm0j5d7hRviS6Wy+glyaZayH+ZyZAF5UGB3nHiNWVpuVGpX8M6ReI2YfzR5fyvOBmF1TKmiWqQRoYrTIAhtRcEqAIsCDAMSfqdlco/g5Y1AYpayZAlYtB2EaRqvJxD8V4eTGoBmLzpZiSN4aB8vuSCOW2HHDaQrZR6chWZZtAvE3jaZIJ7nEspsVMnitVp0agDJcze3LQflJsvzEdD1wDwjMPSpKg8YQWso287TbkZ5Yp+H1IrlSzKxBEKgJlSJB1AwIBvyOB/iSqUzNQfMJkEmPysYuJ5x1xkVXYKqcUZFJZSyjmCsXsOc/b/ZNQutFawpuRYw2/qTFgZ5+2BKmXZqRXVE7gCdrybb9TjQ5HNlsskFi8hW1WM2mdQ5i8/fCZiTJZKm58V6pVlIYqBYCAdMnnG3+8VZyqzaylIlNOoXJISSBrtvY3FsPfwALMaty4GoHaQAo09N4jkRa2BuFcQ01Hp2aFUKYJtpUAWttHvOMgbJcFz0alIB0kDSJnyhR1HSJnlg6hk/Feoy6lcKRpMi7IFWSenmP/LthXRIo1pqDRJ8pg6DMySVJj2mOmC+HZos7kGoNSgzcAWWIixgT62xSZzkg/gqwjZmrL1KeoCmZhTEERuCLmeX3wvzKVqhp6hoNTxNTGTZzZfUaZ5Wjphn4xpA+KgNF3PiGS8O0XYNyNutx6SnFNDVo+FZCFaojE6VYTPzSPlvAm04uyEs2X5fJELUy1R11PL6+sm2/Oxa3TC9stU8eiE0k6Fi/l8g0SfdSbTyw3OVqNUaspEFdIQjSSpMwTyuAe95jA3EayIyEeVxVSIJDEBfOWFwPNtbmdxgTFhbhar5layaGsZkeUAeUyDcCJ574YVKINOqgP8AEdR8xkSCsHtuL9u2BqiFagqvJOm8HUdM9IgwCDI9sQ4pXDvRWmv8xa9lIWY0mfXtYdcYkg2VCUawqooqAAK4ImyqFgnYct+vMYpoZhny6UCSjBgrahqBDSbfQmenO+D+K61RoQMhU6iDcLyiTPlMtzG3tm9DM6aSGiDvYCC2x/5H64UzUM89T8KmFbSrB41A7gzOoRsQQed47478QZlWKKlQARLAHkSse/PDCiDdW0EMdQi50gxsRDgaQSJmDsdsZSvkvPZhtNth3EcuY7YqgNkV/haEeQUKqwbVBsQe5EDblywgqUhTeysRRFw5/q5kgQBJsYvItzw2zeUqOq6XXywzEb+SbCJDbm8/niji9cKpIJLMVU9LQQe8Eg/9YEzUX8ArhkqpLwr6gf8AlKR28vvfCjimY8as6nVThSefzbao3giBHqfX3whU1PU1Mza1VhO8CV37fL7HacEfFtXw0DqJIcoZvAN+fWPT9SxrNBfD6waUMxSQAHXB72mOW8722kgClkUqhiK2ukoJI+UiXBvFiIB2j0wT8O1EbTULEsRDeYkgTqiCbXM26nEvihGqUyKFwG/jAQDpQ9Dc73G9hiWUuQLJuPxAOolJhZmI0E7yAdJAteeWLeI5N0FeqwDU2dGnYqCyiN94axPMYC+HHFVamswPEW3VbAxzs2jpviz424+1Gu9NCCDRA5RLgBiQZDeWQJ2N8SU+aIfEZevaizFBTJCpdmuDDXHlBWdQkxbzEzgjiPDalbLUtLGadIW1F9TQNV5JMxymw54R8HFUiZYKACH0wAPWLcxM9sFce+JQqU6dBgSIdmEWPQRaZJJ5X2wWU14LfgXJqzVS5uukm86p1FpIOxtB/wBYd5SjrpllrMs1CSdMxqbSCQT80QbRvjG/DNao1V3DAzJeQfMZmbReb419KgalNx4hUHSvvLMCefL6bbRhiEhRWphKrpW8pDBfLsLjUR2I1ER25Y2nwrk1p06gIuhbykSJWJH1Uxzxl/i+kf4FcK0sCryP5qcC+88x0IWcRznxM9GkppmDWooS0X8q+EdN43Q33v8ASlSBpyQN8S8L01/Ipekx1gAchuO+jaekHDzh9Wh+DZjSQHw4YU3BZ/D/AJjHyG2+MHm+Jmoih2ZmDWvYCLAAW3vOGWR4k1LLEhRKCxOx8Q2kHeLgjaw3xDecHTa6SZSeJM9cO8awNIIOkn+5iu9rEncEb4apXR5Z6aMTzZASYAHTtthbVy1KtTqFVNOrTXUdPytAJMqT5TysY+8O+B0SaK2H1P6T+eAWzOZTirJ5gt1CysFjdyp8y2WLb/1DrjS8MzqVahWY0MtjuzFTbexENIxmaWUenl6rlpDafEA5Q5JA5apCncc+2CvhPLMXRibuzORFxp1Kd7xLEesjCxaRss3nVWmZBkqwFt2VWMfaPcdcI/h+ki1Wpx/EUAk7n5FBuvef2cC/Eyipm6II8uxAa5CtJt6yP+J9cLuMVKuWqg6gHZdlsVA8veCYJn8uQTQ94zSaua4UHRSWzbDUAGbfnYD2748mZCeRzpWmqNErLeVVIAJG2mYvJA2scXZVxSySC/iVuQJMKwI22JM7nsNwMZn4ipsapcqdLAMndCTBMbSZ3vfFojnBteBE5mhmmcAJU1QT2WJ/4wPecZtXCLRJcAaC9zuwJEH1B0iJNja2HXCc6KfDtIZpYaSJt/EJGlZ2tPSSSbi2MpmMg9SqPKQhfQGjyjTb6AXxWCVybLI12ejWqmFR08gO6hQYJPcyYwiz2aV6rVyv8MVFXfaBba5MCbf4wy4rnkFCuiDyoTRS++mFJ9Ont1xmqvDSaSMLIGh25AvBFvSPt1wIUN34z4taiiEwpiYMsSegBkxbDmaYrBwYXT5v7SCBqPMRqHLljL/CuSZ66kCywSTaB19enfB6VTXFcpJZgwAEyfMrCfUK49454wNGro8RSs6rTOtVUhiAeZWBeJkasZSk9OlTqqW1MKqxH9oqDUJ9Z26dcE/Akiqx6AH6nCzO5TRREwWZ5BHSCCJ6g4qOCWjR8MywqVKZeSxpyoSQqAEwGvuSDbuPXAWadfFzFRFIFMaWNp1ybx08pv2nniXwkCmuvUZj4azpM8gWG+8jbl5hgHhlRvBrkqWD7nvpc3Avvz9cVgkbZTOqzUvCqBUQxzuXiQJiyhQ3b6YS/GbCnWZQxXygjoCV+1gPtiz4cpvRzFPV5dYlTvIIkRHPa3LFXEMmGeqDJ8zj5o8o2F7/ANIH0xLKSyBZzibUaGWaiCAUA8ToytUW3sNjIsMNOL1RUyeWqswJnaPmkESY2079LnqMCfF2TlRRXQiofEblHlbVAgQJDHuWxVwykjKiOADqfQGuF0BVUeaw1EzHOe+ILpVZo+JoWyaGmPOdBUgkEQILLMeaBHeTvir4I4a6tUV13U3kMD1DQSLyD7dJmfw1lA5V0aULEIDsIqabT2AHp6Ya5Wt4baeekEe7VB9gL41kvwY3g5LUTT8ORoqw5WzEBXUExfzU1WJm4HPGXagzlnIsDdrx0Anue+NTlM01OlmcvVIXw11ISZ88+UKOasCxMiOeEnEchUKOWqaqlKNVMclLMJHUToYRaKgPLEt2dFhmn+G81OXYP4oCahqckJpYqoBmwg2k/wB28GMtmPh+qtNnBSoAYPhmYuVsIHMcpxsfhHKasuja2ZSxMNeCrFQB0EBbdfWMU8VrHJ06QEsxnSZ/pYs2r+rysB9TgQdzKfDmZC1VDNCmfrFr/wCca7ilY06IPR0Y9/nF+u+BMplaOdYv4RFgDUkiTpAI6Md5Yje/OMS+ID4TLRrMGoOoPy+cQNOqQNwR9JtfCmVyWfEedmnlm3pEliP7gFF5/tFv+WMtnahqeawnZQTYdpOGOYrJUoKgcHRLQIG0C9rW6Tc4LzHDWytJzVVGNRNCqHBKmzeaDKkaRbuQcZlKkZ/IALUQtsrA3E+kjc4LzGbTwswhKmagZStgYnYclvPawxXwnifhF5ElhEjcEEEEHoDBi9wDynEM/R8Zl8FDLKNQgDzc9ME22wCF/B1UGqwaTqBBiIgzM8+do54c/wDqgy5ai/ilkYiVRSOx5bi/uMUcF+Hrq5ABQDykTJAuT5hzm222FnxpWV8wCj6oRQxUzcTaRYkCB7YA5YbX4ipyqUChRit7ABiLiDMSzRJ6TzgYP4TlTTDlCVNIMGY84UEAnYr/ADW5MNthV5iIFMMoHaRygAW57HAlcBXjQsz/AC2kE21Raf3vimxoq+Gsz/E8R2mWuB81pabXAkAW/TAnHs5rzTMVMHyqGEWHltI9Y6T2w2epDAFZEWg9b3t254myq5hqSsQLSSfe4PTfnGCzd7CM+roaav8AMtJioAPzGFVZuLEAiYHlHaYcbzni/h1FHzBgCTEG8aLEgievtzx0MoA0rpgGAJIF9hI6n898SdFJOtVkCflttE+p64pMhl/FKzAiiQpFCJVTZmeBsdgFJ6QTyJxTTzQ/DrTWdY2JiFOvVG8G3tffEHpUhcKs87xuY577Gw7YgyQYAHW9zcD/AKPphslIVcZ/9wKupVabufmOpjJgkcwLWn640FfPgZRqagtIs48oPlXVtHpBHc7YFplravNBiR9Np7YsZbi3XnAPY3/LDYMhl6KplXdXXxKgiFYDSJ2IBsYm56xij4dqNRZmIaSLLyPTUeXrg4LIjUY5A3H75fTFlKlpIEEkdomL97WGCzFPw5QCtVLnTCwL8z0jeI++IZ1qjqCFhlUpAWPKRELcydwY5ERgtEMtzHSdt77e2PI0WAkzsL2nv9owpksq0k5XRJ8RmBIabAAgD0gD7YHyNN0pmkQw1G8DsQLzsJnlzwypU7dJNge3QcuXLriFQHYL9u14Iie/S+KsASmzl6CuvkpmJUkgDmSAJk3M98e4jlf4pdDPmBAaQLQfe99uYxerHkIHT9n9zjzCAbW5+/8A2cDFCfMNU1sukA1WDsdZb5J31KAVki0HYbRhTxWvorkBYUqEAPooi/QALP8AaMO8xXAzVHVOkgrMwCbGx2Pp6dcA/EWTZcwGAEK6hFJhW1anMz1up9hyxJ0XJsPgZ5o0vLpK1H8vSIe835n6Yr+Icz5FdCGZNR7MrDzCR2APcA9cB/DFX5VdVVhqJUgSymmUJBU7AxJ3uOuE9fjJcikrH8OKoYkfMyyBE7kAbDve+BvBCXxDDj9EnK+M6r4sC5E2JFr8rnf6XwFx80lr0F+QeFpa5HkaYEzEC/pa0AYefElRKmXUTpDg35algqPcg26D6Zp6i5taKACmUXQCeRPXnpEC14kmCcSWg7hXH6WVo1FDGppeUC7EOoPmblBBB98Lcpn6mczNPxIuwCgbLeSFHORa/bCXN5B0LKwutiLfuNjPPBPDJp/x0jVTZSOgM2BjlY4yFo+o5/JeFSoU8v5WMgsLSAokkSA1yDNzvjEfGgqNWIILaFVfKCQfKCY/5E4hT4/Xq1Ed3A8JTFhsTMjUdzAEjoMP8jnA6yWDVNOtjIXcBtucaiPQdsIRTWTIcDyniVVQyneJO02FsaT4iojL0dAfWrOYUgGCFSWP3WI74z9eaWcbTJ0NcDmFXzD2AP0w/Z6fEPDWdDJqtYkggEaZiTbbuY6HFvlMy+Wz9RWBRyrX2MRIIP2JxtPhjO0qNOXIZKjaWlIIIUXU7+XULCdzzxk8/wAJVKzU6epoiOckx033AxrMh8JKKJNVyQBqGj5RAkzN4kwSOfpgRp1WRTx3j6NCUg2kPJJ/mA2jmLz9B3w34h8NJmilYSNSCYgSRIkyDeIHthTxYUgk00FMCqAADMfw4ImZMm+2xG22PofwNU15RJ5Ejf35+uNFZJm9qtHzylUYiNcTBYmOe0R+s441UiPM3OZAt9Rf25zgMVG+XVbkI7neRy/ZwUhQmQpY7SDO/wCW222BnWjlJZk6ttrCe9zfliT5kqCbk/vn/rEKagEsoYnvFud8dLQPlP0P05xgMwhHkA6YN7n/AH3nHFqEzP2xRWtG0c+31wHRrNJi46x0w2TtsMfMjeJAsbTE+uJjMBtjgSpT1R3/AGdr449PSRpFhzjbGsdqDlYnnP77YNy4bkPv/nfCqjV3JW+GdOpI2G2LTs5TVFpZr7ntv9h+mJ06JNyB0EiMQSvpk8x0/wB4m2aBvJ69zvucVRzPVEO0C/Xv+eOI5G0j68sSNcEXJI6Ttbb6AfTFFRhuB6xhAtOZHPptO/ri2QwEnfkT9vy+nbARYAdeU4hVe1j9/wB/ucJgl1Fpgd/36nFbOosCLX9PrgCq7A8z3+3oMKs9VLWgmI9B698S2WokuL54sQFg6W1BhzPaRA6RMY03xDwbxKdGtrg01g2km020kEkXt0npjDVBDQ1otBBg8/U+h+2NjwTivjpTptMo86trKGCx/wCV/QYEVLFUIviTOVkKq6KrEE6gIYhrESNpFiATvfCalmmVkZhYHba08oxqfjt1BpDdrm/9JIHLuPzvjP8AD0WrWorVaEJgkECB6m3bEsVwPqfxMj5dUenLBrqOYAkEW6/r1wrzWcVaoegkWMjcEgm4ntFjf0wPxjhxpV2piNJMoSQBpY2JJ6bEnocAamA9u32/1iRVH0KslDN0dw1WBDAAPvz5REjSefT5sZvi2SOXy5SdXiVQVMRK005jkZqRHVTgTgWfZGLAqIEXItJFwN2jpbDP4wzIH4dASdNMuTIktUcySQIEwDYbscKJqgHhOX1U6lQEiFYG2o2Um0fIO/bfFFDMqBJVi2mJkDtsRe0fuMNvhUrUpPT/AJpJMCCVIjzMBcbi/wBsXnhFGB3vOr/E4UVfkU8MqzmHfWyjzEOAJuYvJAFjgmhnFo11qUyxAMtbTNuW/fDHJ5SlTZXWdSmQDJG0SRp2k9eWKhQplioKksCAPPboAdPritrD1IncpV8bNFlMSwaQSBMi9xza8HqcbfMZ4IGFtKUmZ+cktIB9Y95xgaTimtMqy7rUbytMxICwoErcDqZ2xXxTNPVqVGFVQjsY1NFgbSok87b7nENNDiXAGayMkaW8SZLSSoAJ5DpP542vwzUrfh08NqRA3kvIO/8AKCOnT0xg6lIorFa1MkyCAbxCm0xPMW5qcPvhzi9HwFFXTqUkWMW3ve5vvjIZ5QveuCpYTC784BHO1+gwXlqs3Q2sCfUWjnhJSOoAXABMAHvH1xdrgiwi9o6Wj07Y2C2hl+KAYqWgzHS9sXZdAoIuen+sVVMyQdh027T+mPB+w2wX4CvJa7mCwFp/cAf6x0HUgsLG313uO0x3wNrMnsLYupPMDrH5YBPNSki5ty53g4srVgBH6/liKNP/AIz+WAKjWJ6yfpGEA41rCCv0n74vo1Z33jpGABZVI5gscEAQdyfNH27YUwaDwxtia6ZjmeWB8tcweX+8douSxXkDb2OK3M5uKCvDA5DePfePtiJC7AD3xTXqlSFsRY3xdShokDl95w7iaJBByA97/XHmSx7db/XFCtYd+XK04IVpYk79ftiiaBPBtvzxTWyhgAEAASeVheb88GPSACm8m+/WPbngN/5T2PP0xLLQmzWQYsDpJLTB+YQdth12nvg/hfC61MiotROkBZBiY2gHvgvIqG0qdjpnnz7z0wxp/NgoZSAs/VWrU842B3Wf169fW2OfgqJK+RNtjTIJkdmMfpIwRnKcu4uISQQSIuBbtiinKalBNkBmSD8w6R7dOUYGZFuulU0mNWkAAEbAD5ZPSZ5jbEqfCqR8ywpiIWBuNryJ2957yOtLQxIY/LP1xRRZtXzNy57+UmD2sMSNDSll9JYQlhBkRuB8p3nmYtIMEYuzaUwG8S4CxHmsBbe/SZ9cL81SH8WZaGB8zE3073NvbFtdIpvUkzo1AE2Bgmw6SB9MY1FWSylJWBChXmREiTJ5G9j64N/DtEhlnVy9cL6nlCkAfKCZvPa/LHErEMxHID3kE3xkxqwlfE/u62qjoBeSe5+3fHirGw8WLRFVJgCNtuWCMtTUqTpE2M/5x3QJ+Ub8wL2x29U4+mQo1QIu1xcFxJsLG94AHaALYjmwGUzTWTAny8jzjoP19p5mmp/lX2A7f5OJimBFgbbET1GOTkmdEmuDPZzhVJSCy776ZB57AmPX0Mc8Brwajy8Rv7lKAH/yIIxrQJBMDp6ene+ADlhC+nb/ABiU2db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220" name="AutoShape 4" descr="data:image/jpeg;base64,/9j/4AAQSkZJRgABAQAAAQABAAD/2wCEAAkGBxMTEhMUExMWFhUXGB4aGRgYGB8dHxwgGhscHB8gGCEaISghGyAlIR8cITEhJyorMC8uHh8zODMsNygtLisBCgoKDg0OGxAQGywkHyQsLCwsLCwsLCwsLCw0LCwsLCwsLCw0LCwsLCwsLCwsLCwsLCwsLCwsLCwsLCwsLCwsLP/AABEIALwBDAMBIgACEQEDEQH/xAAbAAACAwEBAQAAAAAAAAAAAAAEBQIDBgEAB//EADwQAAIBAgQEBAQEBgIBBAMAAAECEQMhAAQSMQVBUWETInGBBjKRoRSxwfAjQlJi0eGC8ZIVM0NyFjSi/8QAGgEBAQEBAQEBAAAAAAAAAAAAAQIAAwQFBv/EACoRAAICAQMDAgYDAQAAAAAAAAABAhEhAxIxBEFRE/AiYZGhsfEUccEy/9oADAMBAAIRAxEAPwDRcQysDUSCp2YN77ET64EoSl0qTO+h4jbeQBgnMDSWlSVm3L0nymek4gjUXB1KysOnmnpJMR9Mfkrf9H6Yr8doJWYa0lse8SoNK3gf0vt6XIGPeImmSpmbMCLHl5QP1xCmS2zwBsdI1fQYkqgmgz6i9NnJI8wZgZ5ebqPXFlLNO5goqkDlTse3lE4F/BVAAQas7zpNvcRGLfxTCzuYEebSJHWYucXmuSaV4QGubAYyhA6oYPexFx2xa1cEyK5/5KxPv5f1wQOHqSHFWiV3mRt3WCfqPbAfFKZVvLpKkfMAD9yBcfli9tck2nwF18jT0fxXUm+nwwsnn5vNbAeXyKr5RUCTyYiDz5GBg3KZpqa3pg7XWmh9Jmnz9euCqGeaoCU8UOLbJ9yVt6YecZItrwD1KNDUNVVL7gU9QkcjrbVHLy4lmeD1VCnXUKXMAaQJtYNYW7DEDn6sFa0nkTCyPcA9+WB6aaGDUXVOodrnntbV7Y29ce/9NUuff1wVZmkJXTBWQTqmY5gn5bdRidXgk1GNKpTIPyw49gZg3xDOUSxVqhVp5gfmZUYjm/EVZJbl/wDIGEdNIJjlvgjLsMvJXXyDKx12INxv95t/1j1PIibup5/+4AOX90+mGtPjC1EAZ4fb+Ix3HMx7crYoqtnGiGAQkR8oB9GCi+LcWnyRd9j2Tp5YkrpKOZhtR37ydu4JwRWy5J8xU23aRttJWf1nCOs7q0gMrA3Ikn8lGPZviwsXUuIsWJUd/KXP5j3wODkN7QvO5NDKKCzctJKx7sgJjvhJV4dmKbGKTRsNcHbsdx7Y5mM9TJszgETBTTc7R52Gn3xa9Uz/APGBzJSgGAkQSeZ2++O0IyhhkumDGrV1TXXSha/lSxI30xtzMD88SrrlvE8ztp66TzBggBRHK354FzAF4dd5EGmPqRBHpjy11gBo1CL6EM3m97z3OO23v+CQKvTpy2l7chBE26X+pOIhKK09QIL2lWWw7KQ1x1kHbFWdqENBm3PoOg80c8AvVWDuSTAsCfpr5+hx6EnXJzdFubzw8yKlODaQpJPoSJ78sEZPJVlGpfJ5YYkrN+QAJ/Q4J4bU8JPMq6r+aASJ5Cd8AcQ4sX1KoMDdgQpntbGVvCRn5ZDP0EE+JVBYcgJP/wDKmDzucB1qtCLKynqVPTv/AIwvcTzt0mccCD9jHVRJHWWzA8NhTCG1/lkjtqE+2F1WpEiJv7fliuk5BkTJ6f4jHquZAEFV9ef5xhSowVV8ILOumC19I1NEDYwOeFT1r2Ue2G44Sr6WDFQRJBG3b/vA7UkJj5RJ5E8+fPGi0ZoFzGedhJWnG1lSeR2iffAL1J5D6DDKpl4PkM+lvzwKcv1xaaNR9a47xoBpU7b2/wA/r2wXmc3llzKZaoKi1P4amqpSA7qpMoqg6QWg+aYHPGNrVQ9an4oimXXW0zClhqNlk2nbDPN1cuM7VzlTMJXPjNVpUKPiSx1TTFRnRQijyzGowCMfP0tBV8VDq6rTwOMjWqvUrDRULU38HUtREXWrQyzUZdRgGFW+02wZls1ULVClF2po5RvEcUyh80B2LAKbX5TbmMY3MlM1RypzGY8E0XrNmF0VNTGtWNTXR0qVYsCFuRGkcsX8e4y+YotoZ6bZjOVKzqUb+GgVUpBiAQYGprc8dZdFpHNdTNGurV3Z6lPwG1Uo8QGoDo1bEkkLHOdovMY82XqKHLUAAiliA4uoAbUADLrBF0kYynxJxZaqZ80al6+ZpqAQwmjl6ZCG62ltJje2LM1xBfxGcqJULUxk/wAPloVpJ8OnSESJAjxHvG+JXQ6d0n+B/lzS/Y60lkNSnTOkgsLoJVZ1FFL62CxuJ2PfEg+lnQh9dNNbrrp2SA2o3IAhhcdRAnCTjfFSyB8u+Xpj8OlLQaNT8QAECPT1lSgX5jqUiQY3Nz+JEGjlqR1JWr0qAzJIutOl5UBvI1wKhG8Klr4t9FCOSf5cpYQdxjOUqRgo5bSs0/EUmWAIA0qTBkRzvtikoaVLMVnphGQIqo1RGIepUVQHVfMhjUdJj7WDfNp/6r+JdmFPxXIOgnSNLLSaNzpOhrDlhVkmoZWlRQ1vGY5+lVzLIrkeHSB+UuoLyWY7AzttJqHTaeWyZa83VGnXPqqV1ZWFWigNW6QjBgrgxutwoiTJPLAmeqZk1KaCmPEqWRS6FpI1DWs6ktfzRhFxerQFPPqM0tSrnMxTuqVNCU/FaozElQSZ0llAMWjVeHNSqKebyzV3T8WKVUVq6K4QtUolcu7gqCzQ0sVX+nocD6LTux/lTSDcvxFKtMtTp1CprCmp1KCdS+VSAYLFgx5ACL4nnaPhU2Z0emFYLJbVBgwHVGJWYsSIP0wm4HWo5UZCkKmtUzFSvmGVH0yiKKQTUoLAkRMC82AOE/D81qoFcw0PmM7RavIP/spqZmMC8s5sL2NsTLpIXyMeomjY1MrmlJOgkrAYQhZQbAkFiVX+823vhRWXMLXWkq+dl1g+R5QgkNqkoFsfNqgYQZzizOvFqoZjVzVZFpi8+H4ju19gNK01jpaMNMvx+kDVoa6X/wCllqFKpWWoaTNT0vWVwo1jUxa8RKCbEYqPSaV4f4B9TqeC3N1s54opFTUdqesBKispT+ovJQJYjUSB3nE6mWVEoCqpZnpV69bwqtNtNKmYQqwlNMgkwZ3FzbCls8a9DO0Kmboo7eAtOotOotE0qWtmpU1WnqUBmBuvmI98c4nxGgKWYFBySvD6GTollKl9TrUrkjZSPMDJ3Npx2j0+kjnPW1GN2ympcqtNC1Spl/Gch1hVZ20kllhQFVTqJG+PLwrM1HelogqqsWlCNL/K2oCCpE3Bgb2g4HPFqOvO0UejoNPK06DZmnUNJkyyaWU6V1KS0OJEEj0wOnFH/D5kHMI1WrVo0waaMiCjRRyBTGldKByoAgHyzHPEz0dNZsuOtN4AWRgSNYYA3Mf0nYErz7WOIVdbjyiF9Bb3UDDWlw/Lq5H41agNVUkI91Ik1LGYU2jc4tCgNalIBMMRCsBIBhwT3+mOUpV7R6ItSFdVagXaqygXljF7bHb1xTwTKirVao2kBBYFhubDoDAn7YL4346iCSi8iNjN+XLsfpgL4Xr3qqWZpg7GLT0HfAm3BtfYz/6GfEKcI3hvErBiT9Y3/LCNMh5SJHuw/MkYf5uqhQgAqQJmRyv/AE9uYwoourKS7vAAmX/IaZ+2K020jSoTfhWJP7/LFRthocoryFZgYkaiY+mmTiFKgATrB3taBPcQLY7WgoWm/XFZZlMqYPcA/SRhhmstAm3tGAtJmMKYMKy3FX8NtRBeRBgc/wDEYg+ZLXYX+n5YFmMcD41IwSKh6fv3x1ahGx/LAhrwDYYp8du30GGjGvzOTQz19B+jW+mL8pkKJgENMf1KB9xigGSf1wTlSLSSBHIT+ox52nR1pB68KQG5AuIB81jzMSPb7YY0+F0SLvT9qTD7hRGFdEicH0TH/QP5480m48F7IsY5ThdK6gOsD+nXbqdUQDvsMF1+GUIIIJA6KFP01zgehnqgAAdwBazN/mMXC/THnfUygil00ZP3+xXluGqtRWQQwaQSTaDI5n99cafKZGiSzVGBeZLlgxJPexPTFGWoLeQexGL/AMOI5zhj1urXYz6LTvuUvwenULRVfnynbpLSed8QqcEosIJQx1JB9hpP5nBBy6zYmPS/5/rj1agoFiSZ9Le+BdXqR7L6mfR6bfL+gnq/CALaqbRBmzE/mMEtwamzlnRqjWBZnHKwiYsAIgWwSaK7mf3+9sVMvLWY/fU4ZdbKXavfzJXRKL5v38iGW4JSYkKmjc6mUMPqT1xRV4CQx1OjL/a9MT7E7Ym6xs032G/2kfc4qqAXnV22j3MjErXk/wB+0D0Ir9FL8By+ow+ltxeRf/6D7WwIeDID5qwj/wCrf4xeKYM+YyOgBH1Dfpip0mPPy5yPpvhUpeQ2R8EX4HTiVeeliDPP9zhHWyY1RqIAOx3j8vbDWpl5mT9rfbbCqtlmWbR2LCcd9JZzImSXgofh9O9we4Ec773P0wVTy1LbWwHr/hPtgcUieYHrb/WJPQb/AH/vHdwT5ZFfItQhDaoTPOWt6DTGLznZsNDDvqX3u2/fCesCOY9iD+uIlGiZ6cj9zEYfSjyZOg/NcQuwASD/ACkHl3n9cKaPFBSqTcg2IgRB3ABJjkd+WOMpY2j/AMgPzOBMxlzzH6/ljotOPASbNhR4irD5pQ9efpAMfu2BK9KnOoBT1nUT7RfGPo1qtGbEruQf06HDfK8URl5qe4/UWxPo7cod98hYzSA8p9P8rI+uI1vCYSYHUaon/wAcQFSkwkshHcjFD5rLqP5T6CcUl/ZrIxTayU57aiZ9TFsSzWZWn5UVQ380Ex6D/OBa3FGIKouhfv8AbbAhYmLYvb5NZfUdGPyn3cb+8YqraBbQPZp+4JGBqhOOcptiqA8QhtEdxf7SMUugmxn2x1iOo++KzVOOiRjZib4uoA254GDtNjgihVa3+seaSOqGGXBtY32tv6YaUR2+3+cKMtUcf7jDXLZgiO3T/OPHrJnaDQ1ytDnpJH0+vTDXI8Ndp0qG5enuLYWZbOPIM3Gx5j3w5yWfMrOqLTcX+2PCtu74ju9+34B5kOFkBdSrPVd/cxhlT4cg3AbuRfFXDc2GtB7SR+gGDamYVfmZR6kD88fc6fT0dtr7nweo1dbfT+wG3DEmYG/fl6HEq3D6Ug6RPrB/3jme4rSphSWB1EAAXtuTabASZ/zirOcVpgfNPp262sP9YucNGKeERGetJrLIVsrTFgCgO7BnF+1oOEpK06yCnJQoTqM79AYtsLxzPtVWzzM/lQ6SNQkSb3BA+l+mEucatql5ZTF+UEEg2teCcePZud7UvB7L2qtzfkc5tKZGvSoadoMGOxH3wregjQRIM8p+x2+2KBl6pElDcmxF7dB9tuuB61JzI095/K8xjwz0dRPK+h7IasKwwpmGkgx05T7X/TADJeSwPOf8i2IHJvF1InbYfbHRwl2Fh0tF/wDeLh00yZa0SqsVP8wPsP1E4AzNLVJjtJ/1+eGX/pcQIeTtAiY6dcGZbgxaCoYiQvuxIH63x6I6Eo8HF68TOigpUDV6R+tr44MqzCASb7wPb0xoEyahlGgAHrY+UGZG9u2D8xlEXSpbzO0BZAExeJ+nrHXHVQl3ZD1V2MZX4bU5lzv7D688VU+GVeSzynmMbunkCNLaVIN7t1FpiI22xRXpkGRTFp+W8/Weovi6aJ9QxI4RUkkgmev+jiscCqEfKe0nb13xuAPDBZiQAskx+/QDBOSy7tNQAlANRN4jy/NyBAM77YybM5nzLM/DlY20mO8D9cQT4deIjTA5wfyx9LzOUDjkIvInAf4EcwTGxxt7NuMJS+GX5kT9j/nEv/xuqOS/YTjeUcugueXM4KytWk2rmBWVIts0XnpMj/x64VKQ7j5e/Bao5E/U4i3AqxHL0J/Yx9YrZJNUFduYsPbHq2TpgXUfXG9RjuPkJ4BXMyBA6n/GKV4K0wTy5X/XH1nMUKQ3XtcH3j674oq8OQgfwT9OvXE+rIq0fKq3AqkSNvT88Bvwpxvj6/meFrpukRa5gb+0+mF9bgYaClANAgnSd+1xbbFLWkbAsyfD0ZoZWHr+77Y1PDfh2iAHITT1LeU9pHyn1jEaS1Edn0zq3UMNjuDqJsPWfXEsqrJ5UZx158yLE7jfENmbbLW4OigHSAJu0BgDexI5d/2Y0crTM6dJiQeex6gW9T9sELn6wYwVC8/LpW1pIEX6++L6mZ0nUDSJ5xAJ9NJBG/3xNJk20UjLpFlMiJINvpuME0cqF1fxBYTETbe97fv0xXTrsxJEehJI+/646uY0ifKATBJm8+x/Y74Fpw8Iz1J+WXfjFAEVLxaEmDaSZjUsWjeTgFKjqwBMqWG4+Yfp/sYlWdZI0mx5Akb9h74F4ilTw7AlGNrFflvANh2646qjmV0KjagHbUEiCY2NjIgnY3iZthvws6XltVlYaepWNUjcHYd+VyYV8PyxfVuQVZdRX+VWU6u0zz77xc+jV/hVPFBFadiOYGohiNgwkatoImxxaIYwp5YpRoG4IZ1tAAH828yAQx5TacVZ2ooDurHSCIANxcDzEiws4KiQdS4DqZioiBnUElwxKGdNlUCxMghhf13vJiZgAPDMVDgkBbsVTzDeLsTteRE9KJJ04YHzRAFgCCpOqIvGxAmRsRtgGlWmm2lgJMAWEEq5O56qLL0FjtiyhXDIpBLPolLLI0BSAb31a79CDbpQmcaynUy2VwRGo6SZmY3vHUiJtgMefNFn0BANUuhvB8p3n5zAN7eafdvQILuJG5YWPyxM25kwNoIDC8xhdWDKGWSrA/w+YIGqCehJ95M8jg7MyhpPJMlVdFNjIZgB/wAheP0xSJYO5UuackByzlt/MC67A+UggGAf6ee/AGXxgEl/IQQN3nVM2JgkACbct8SytAimy2gHdbwNI8yblyPMYJ6db+4fmPN4r+YBQJ6lTqsRYi9rDcDGsaPZnLM9VQUJWoVbWCAFJSop0ybtubf2mMXZxUeqruh5KdMWZqYsImZki0geU+oX4t9ZBBUeMJc7BwW8qHlqDQIiwPc4OzBUF9MwpWQgsSAUI8sEqFIYnkOcYwMqJIDJV0wVpqGJU6WKlp2GneZjYd8QyQC06isRBKujf2rZr9iRIJBAO2C8xRVKYKMSRTVuW9NVYGQAdkgj+7AdNQ9BdN280QbmWIYMORActG1sDyKZmq3Da9QK7xoJuC3mEGI08txAjp3xp8vmzSgLD0giJdioCNdTAkMLGbz9ScVcP0VKD0ypVmP8OxAkgiQTy1qqm8H6YDyWbequYdpbSgSJjbyyB/KfMdtp74hYLbsnWypArBidSAHSIMiSDHUiBtaPXEadH5wCTo0MSBbS43IvsbffbEvhzMVGNcshcgGCRa38sRffbv64lw5zTfMUiHdUci15Umxaf5dMT64KGyrNZeV02MsQYIBGhhqMnY2gH/Bx3LcLCIUMlSV3/qU+aI9P3bFuXqK9JqNSoDUNRlfrs9wOkwOlzzxyvmF/CF2MOapAIjylwz3gX1bzykd8ZIbGJcai0CGmLb3ixxCtUHIfvfEWCDKmoqspDN5SeTedhYXtJBB5C+xxXUE5dK2oES1lH9T6gAd7AxBHInkcEomUjga+wxbqt+/vfCsZifKZkdOVv+ji9cySP39sc6OgzpFYub9sCtE3GA3zukTsDz9PywO2eUW1R/xBwJCc8W3zSD/STJ7gjl6d8cqO1vMD9JH5Tz2GA61VQRIGkrcESQB23jl6gYpy/EkdAXSIIAJMdYO4mN9umKYpBFWq0MW+UEywgjnc27RAtgWnnAzAaiJPUEDadsFVMzSADWXUBAMgEibDvI/c4BFdXdV0sGBAMzztJ7398Ajsginq8pGrTE3B7xytgPM55hVpoCQJBJm4M2j7HDXJ1KZpCoWYrIIDfylgqztyED/vCjjb1Fq02AsokSYiJPlIG3lBjeT1OLSOYXkalSq4RdOo82MCwBnud/phtw7zI5Rm0ljptuWAXzi9gT6XPLdflcy9Q0XkCpTBBuAxJnVMDzc4v/NM3v6pxZFdTT8qAurMSbsQknuBYGTvYYs5uyGSp6ajB3AIFmECzArzuGF9tjgjilNaaK+klXJFza4MesX7eUYHRfMoAkKhUA+ZSGAImZIIIAIjlbE6eXkLSMHUp5SokEB+URJA2vvaMYwyqUqVSlIElTJOo9BF53MKsd+u9eWq6VK6QXYKDJBk8wwEE9Np3EdQMgqLTAsWGosVPzlbgSvXkAem+IcXVy4KhlaoDJYMJVVkgyYMRFuwwoGMRSYONEqfCUhQJBMAstzaQQD3vOKMrUDPUqiQdgpEgSJPS8za23XFVcMwfw2ZmVF1LN9EhjoPzbAgje/saMnxAJRYwmplBjSAJJPIbgWA9eWEAjOQz+ZitiaTKQZlyV9bsVI526YOpVYakrEPpHqNSqR6Wk27+uAstkadSkr6yWpyUg7BZaCpmQBf23vis5pWzCopgFhdTOqCbiZ3mD3BIwkjMUvBSoabatLRBi3kZJ7EiD7jrgasQjaUQwHRlsxBDRq0jmBB3O3XBmcdaKsanzFzpKmNibzBghSCJEWFrnA+SQCshfXDqhUqDb5oWOoHO5vvjWYJp0Vp+KXsJ1rYiDTEKAWN5AF7je53FdPMHRTqN5Bo1OSbmVYdjYFSbWjvgCrmHP4ynULnzL4UC66mAOmTJBEAjmL2wRmmarS5FQ3hsojufEUkXiDboW32xjEs/XRUlYUuApZbTqhhJHSG3gwbTgujmHqPWNMqxkFNaxElkeZuWgBZMTIwJ4SqGWD5ETXtYANIcEQQQEBtuVNrnAOe1UHKUlim8wZkL5FaZJndjF+XPnNjQyyCVBTpqCWLVAVMSAAyFtROmP5p/wDr74ErUHpmtThEZnYr1IqI1lINwpBE8oxZwzxdDReoGa0DS5IVrW3Mb/3G22Aq/EvxChgIqITr5afF1ghb2CsUERzJ5nBY1kZ8SAIFZH/ikU3uTOkFVkzuso1ztqvAmKWGlnrKHYvVqq07bFE53Ct1vvjPZQVKL0qzs7h6Di6xp1KwAgW0kmB77YZ5XP1FRqsfwzUUuwIMh1Mki8WaLWmbTBxt1i40EpSJpLTLAM1RtDqs6Td5YDa0m1/dcQ4WA1Gv4sICQ4MWU38yiLEkbDuLcp8FprqZ9WklgdJ8wiSsf3KZkMNwB1OLKqpVBSoQrJC1LRIDFY1EQGDANqESJnphRmV8PytVaL0Sy+ZQEuI81N9W+3zSD1PLAvCc0FoujNU/hibxplgV2iQQbbi4I2xYOJ0GauUIF6cNfzGy3EQR27d4Iv40UVq+Io1FymqAQzDfUecg78xPfEyZcULq9RdVOWiaihgsm03EEdL33wQxKgjUSCfLEi1ovPSOm+AOJqtWpRNJgDUEqCQIKs1iTHMWPPBOXqA1dJJUuYKNa4BEqexG4sQSOWObOwQpZoEHrcyeducfTEBlyP5gPQkfb7e2CCOxm42vIMfn+9sQyVVai6hWprciGeDYxsFNsCBnWoE7+eVAPTvyNu/7FFLJqtzIkHnuTa5ax2+57YnRbSCQG8wuDMewIP19xjwQbsjEDaTfbuMLE4KSR4ZEqSYDCwJ2jnuW7xHfAGr8PVJdGsjAQZglIBvbeDvtPPF9bNIrUxTXzK6kgvIOnl/b7g8rYD4mGeoasKDY6Y2FgPU98ZGNBl18RESlpdFAL3JJmbDSbxAMG+wHTB2f4crKtSoQQtPUFAidIAkNuLsN5FhhLwXJlaliCrDSDpiPl0mDtq6/5GG2fzrt4lIaCIUA7RrBaIg6oA+l8dEcZcgvBaNXxQX0wKekFSeYkE3ud5GKs5lahqtqpgqUZmCkhCXcgG3IQrQf6CfV2HWkyFVXxGEIt9MiLWt3mOm2FuWNbxtFeEbQEU6tmB53gm5PTbfCuLJ7ldMkU0YQKhTQFmLi9o52mLTivhVVGIZX0lQVIMix1bXuRaLzbtgXMDTWpOJamgM8wCoJYDVMERaTNrYP4LklqGszaiXh4P8ANI1CAIkkkfWOeN2EpzGe0/wjZrFTsCGgfqZXth7m+DGvB8RgwXSByEkxI3Em2M1xuPGqgAABFAI6MVcW2G/bbljRUs9oovUWTYGREKdJiTyEgCDO6++QMW/D+kuTULS6spMwZhST1mD+fQYo4vmhTcAKAu6xYTqMSBIGgzb354vyNOn4iBQdSqpaTuHpoZ7nt68wBjnxdQDLTdborFYGxsLgj00/8RilySxzwDMoisBqIDkEmYOodCb8rEfeMZ7KqlKuUYkaXEECZg2H5mbzbHXlRUFLWf8A2yeuoAE7SBz27CTF7+J5VnqippOlQPNqmdO2qACRv7aQIsMIDr4ipirSqoN6aiothfdSTzPykb9Din4Nz6l2Dbn+YgmwgALHKeXcYuzdAEM1gzUyNdyCrzMXm1mA3kRzxnuGuAJlpEU1g280m453BP8AjGRh98U1iho12QpCstucglACP+XsfpzhlcJSrr4fiAFbM0aptIJiLDUJiLRiXEadavQQEjxEINyBcSCBAgapO+1h1wDkuKClSq1GJ8QswCFYAZiVluQYRPIXNsY1YPcTU0VB1tpana3mYSQRUjcqI820AbWhnmqBzFEKhXxNCMbWZiJGv+4DZjbebXCni2XDjLulQlmaGUCxJUnUoFhMHaxkEd7MjXKU6tQkEOPJpMHyOoFyIvrG3JDtviWxrBWz6SlJQQ2sMy8wJUiSdvL7yI6RLi/CR4hr6iRUqIKo2hWPzSLxIG/rOCs+2qujgSzUB5ZEWcOASdpAYebeMJM5xWrUFXxFNK3hom5kPOm4+azDlaY6GC0OaFHxaVag6BWVUIm7IzEnywsle3Q74Dy9SmVzFN/PEu7atI1JIkRBIhQeYuLYP4znnRHeC80woB3GokMW2t5vUXwjpK1E1KlQEO9Njr1k6puCDa+1oBtMY1morzuVKUKNaiaizeooJIaQWVmi0Wgza69cc4TnGR11ljrQlxcQRIiQOSwRG2rHPh7OeKldGZlLvddVgDEqLW/mG1pHTBHDKK+G2liHStIDGSfMFhl9gSOek4yL4WSjMZLyJURwykzAWGU6lYgwbiAWkRBnacSztelWqUwR4g1nUAY5Wkm0j5d7hRviS6Wy+glyaZayH+ZyZAF5UGB3nHiNWVpuVGpX8M6ReI2YfzR5fyvOBmF1TKmiWqQRoYrTIAhtRcEqAIsCDAMSfqdlco/g5Y1AYpayZAlYtB2EaRqvJxD8V4eTGoBmLzpZiSN4aB8vuSCOW2HHDaQrZR6chWZZtAvE3jaZIJ7nEspsVMnitVp0agDJcze3LQflJsvzEdD1wDwjMPSpKg8YQWso287TbkZ5Yp+H1IrlSzKxBEKgJlSJB1AwIBvyOB/iSqUzNQfMJkEmPysYuJ5x1xkVXYKqcUZFJZSyjmCsXsOc/b/ZNQutFawpuRYw2/qTFgZ5+2BKmXZqRXVE7gCdrybb9TjQ5HNlsskFi8hW1WM2mdQ5i8/fCZiTJZKm58V6pVlIYqBYCAdMnnG3+8VZyqzaylIlNOoXJISSBrtvY3FsPfwALMaty4GoHaQAo09N4jkRa2BuFcQ01Hp2aFUKYJtpUAWttHvOMgbJcFz0alIB0kDSJnyhR1HSJnlg6hk/Feoy6lcKRpMi7IFWSenmP/LthXRIo1pqDRJ8pg6DMySVJj2mOmC+HZos7kGoNSgzcAWWIixgT62xSZzkg/gqwjZmrL1KeoCmZhTEERuCLmeX3wvzKVqhp6hoNTxNTGTZzZfUaZ5Wjphn4xpA+KgNF3PiGS8O0XYNyNutx6SnFNDVo+FZCFaojE6VYTPzSPlvAm04uyEs2X5fJELUy1R11PL6+sm2/Oxa3TC9stU8eiE0k6Fi/l8g0SfdSbTyw3OVqNUaspEFdIQjSSpMwTyuAe95jA3EayIyEeVxVSIJDEBfOWFwPNtbmdxgTFhbhar5layaGsZkeUAeUyDcCJ574YVKINOqgP8AEdR8xkSCsHtuL9u2BqiFagqvJOm8HUdM9IgwCDI9sQ4pXDvRWmv8xa9lIWY0mfXtYdcYkg2VCUawqooqAAK4ImyqFgnYct+vMYpoZhny6UCSjBgrahqBDSbfQmenO+D+K61RoQMhU6iDcLyiTPlMtzG3tm9DM6aSGiDvYCC2x/5H64UzUM89T8KmFbSrB41A7gzOoRsQQed47478QZlWKKlQARLAHkSse/PDCiDdW0EMdQi50gxsRDgaQSJmDsdsZSvkvPZhtNth3EcuY7YqgNkV/haEeQUKqwbVBsQe5EDblywgqUhTeysRRFw5/q5kgQBJsYvItzw2zeUqOq6XXywzEb+SbCJDbm8/niji9cKpIJLMVU9LQQe8Eg/9YEzUX8ArhkqpLwr6gf8AlKR28vvfCjimY8as6nVThSefzbao3giBHqfX3whU1PU1Mza1VhO8CV37fL7HacEfFtXw0DqJIcoZvAN+fWPT9SxrNBfD6waUMxSQAHXB72mOW8722kgClkUqhiK2ukoJI+UiXBvFiIB2j0wT8O1EbTULEsRDeYkgTqiCbXM26nEvihGqUyKFwG/jAQDpQ9Dc73G9hiWUuQLJuPxAOolJhZmI0E7yAdJAteeWLeI5N0FeqwDU2dGnYqCyiN94axPMYC+HHFVamswPEW3VbAxzs2jpviz424+1Gu9NCCDRA5RLgBiQZDeWQJ2N8SU+aIfEZevaizFBTJCpdmuDDXHlBWdQkxbzEzgjiPDalbLUtLGadIW1F9TQNV5JMxymw54R8HFUiZYKACH0wAPWLcxM9sFce+JQqU6dBgSIdmEWPQRaZJJ5X2wWU14LfgXJqzVS5uukm86p1FpIOxtB/wBYd5SjrpllrMs1CSdMxqbSCQT80QbRvjG/DNao1V3DAzJeQfMZmbReb419KgalNx4hUHSvvLMCefL6bbRhiEhRWphKrpW8pDBfLsLjUR2I1ER25Y2nwrk1p06gIuhbykSJWJH1Uxzxl/i+kf4FcK0sCryP5qcC+88x0IWcRznxM9GkppmDWooS0X8q+EdN43Q33v8ASlSBpyQN8S8L01/Ipekx1gAchuO+jaekHDzh9Wh+DZjSQHw4YU3BZ/D/AJjHyG2+MHm+Jmoih2ZmDWvYCLAAW3vOGWR4k1LLEhRKCxOx8Q2kHeLgjaw3xDecHTa6SZSeJM9cO8awNIIOkn+5iu9rEncEb4apXR5Z6aMTzZASYAHTtthbVy1KtTqFVNOrTXUdPytAJMqT5TysY+8O+B0SaK2H1P6T+eAWzOZTirJ5gt1CysFjdyp8y2WLb/1DrjS8MzqVahWY0MtjuzFTbexENIxmaWUenl6rlpDafEA5Q5JA5apCncc+2CvhPLMXRibuzORFxp1Kd7xLEesjCxaRss3nVWmZBkqwFt2VWMfaPcdcI/h+ki1Wpx/EUAk7n5FBuvef2cC/Eyipm6II8uxAa5CtJt6yP+J9cLuMVKuWqg6gHZdlsVA8veCYJn8uQTQ94zSaua4UHRSWzbDUAGbfnYD2748mZCeRzpWmqNErLeVVIAJG2mYvJA2scXZVxSySC/iVuQJMKwI22JM7nsNwMZn4ipsapcqdLAMndCTBMbSZ3vfFojnBteBE5mhmmcAJU1QT2WJ/4wPecZtXCLRJcAaC9zuwJEH1B0iJNja2HXCc6KfDtIZpYaSJt/EJGlZ2tPSSSbi2MpmMg9SqPKQhfQGjyjTb6AXxWCVybLI12ejWqmFR08gO6hQYJPcyYwiz2aV6rVyv8MVFXfaBba5MCbf4wy4rnkFCuiDyoTRS++mFJ9Ont1xmqvDSaSMLIGh25AvBFvSPt1wIUN34z4taiiEwpiYMsSegBkxbDmaYrBwYXT5v7SCBqPMRqHLljL/CuSZ66kCywSTaB19enfB6VTXFcpJZgwAEyfMrCfUK49454wNGro8RSs6rTOtVUhiAeZWBeJkasZSk9OlTqqW1MKqxH9oqDUJ9Z26dcE/Akiqx6AH6nCzO5TRREwWZ5BHSCCJ6g4qOCWjR8MywqVKZeSxpyoSQqAEwGvuSDbuPXAWadfFzFRFIFMaWNp1ybx08pv2nniXwkCmuvUZj4azpM8gWG+8jbl5hgHhlRvBrkqWD7nvpc3Avvz9cVgkbZTOqzUvCqBUQxzuXiQJiyhQ3b6YS/GbCnWZQxXygjoCV+1gPtiz4cpvRzFPV5dYlTvIIkRHPa3LFXEMmGeqDJ8zj5o8o2F7/ANIH0xLKSyBZzibUaGWaiCAUA8ToytUW3sNjIsMNOL1RUyeWqswJnaPmkESY2079LnqMCfF2TlRRXQiofEblHlbVAgQJDHuWxVwykjKiOADqfQGuF0BVUeaw1EzHOe+ILpVZo+JoWyaGmPOdBUgkEQILLMeaBHeTvir4I4a6tUV13U3kMD1DQSLyD7dJmfw1lA5V0aULEIDsIqabT2AHp6Ya5Wt4baeekEe7VB9gL41kvwY3g5LUTT8ORoqw5WzEBXUExfzU1WJm4HPGXagzlnIsDdrx0Anue+NTlM01OlmcvVIXw11ISZ88+UKOasCxMiOeEnEchUKOWqaqlKNVMclLMJHUToYRaKgPLEt2dFhmn+G81OXYP4oCahqckJpYqoBmwg2k/wB28GMtmPh+qtNnBSoAYPhmYuVsIHMcpxsfhHKasuja2ZSxMNeCrFQB0EBbdfWMU8VrHJ06QEsxnSZ/pYs2r+rysB9TgQdzKfDmZC1VDNCmfrFr/wCca7ilY06IPR0Y9/nF+u+BMplaOdYv4RFgDUkiTpAI6Md5Yje/OMS+ID4TLRrMGoOoPy+cQNOqQNwR9JtfCmVyWfEedmnlm3pEliP7gFF5/tFv+WMtnahqeawnZQTYdpOGOYrJUoKgcHRLQIG0C9rW6Tc4LzHDWytJzVVGNRNCqHBKmzeaDKkaRbuQcZlKkZ/IALUQtsrA3E+kjc4LzGbTwswhKmagZStgYnYclvPawxXwnifhF5ElhEjcEEEEHoDBi9wDynEM/R8Zl8FDLKNQgDzc9ME22wCF/B1UGqwaTqBBiIgzM8+do54c/wDqgy5ai/ilkYiVRSOx5bi/uMUcF+Hrq5ABQDykTJAuT5hzm222FnxpWV8wCj6oRQxUzcTaRYkCB7YA5YbX4ipyqUChRit7ABiLiDMSzRJ6TzgYP4TlTTDlCVNIMGY84UEAnYr/ADW5MNthV5iIFMMoHaRygAW57HAlcBXjQsz/AC2kE21Raf3vimxoq+Gsz/E8R2mWuB81pabXAkAW/TAnHs5rzTMVMHyqGEWHltI9Y6T2w2epDAFZEWg9b3t254myq5hqSsQLSSfe4PTfnGCzd7CM+roaav8AMtJioAPzGFVZuLEAiYHlHaYcbzni/h1FHzBgCTEG8aLEgievtzx0MoA0rpgGAJIF9hI6n898SdFJOtVkCflttE+p64pMhl/FKzAiiQpFCJVTZmeBsdgFJ6QTyJxTTzQ/DrTWdY2JiFOvVG8G3tffEHpUhcKs87xuY577Gw7YgyQYAHW9zcD/AKPphslIVcZ/9wKupVabufmOpjJgkcwLWn640FfPgZRqagtIs48oPlXVtHpBHc7YFplravNBiR9Np7YsZbi3XnAPY3/LDYMhl6KplXdXXxKgiFYDSJ2IBsYm56xij4dqNRZmIaSLLyPTUeXrg4LIjUY5A3H75fTFlKlpIEEkdomL97WGCzFPw5QCtVLnTCwL8z0jeI++IZ1qjqCFhlUpAWPKRELcydwY5ERgtEMtzHSdt77e2PI0WAkzsL2nv9owpksq0k5XRJ8RmBIabAAgD0gD7YHyNN0pmkQw1G8DsQLzsJnlzwypU7dJNge3QcuXLriFQHYL9u14Iie/S+KsASmzl6CuvkpmJUkgDmSAJk3M98e4jlf4pdDPmBAaQLQfe99uYxerHkIHT9n9zjzCAbW5+/8A2cDFCfMNU1sukA1WDsdZb5J31KAVki0HYbRhTxWvorkBYUqEAPooi/QALP8AaMO8xXAzVHVOkgrMwCbGx2Pp6dcA/EWTZcwGAEK6hFJhW1anMz1up9hyxJ0XJsPgZ5o0vLpK1H8vSIe835n6Yr+Icz5FdCGZNR7MrDzCR2APcA9cB/DFX5VdVVhqJUgSymmUJBU7AxJ3uOuE9fjJcikrH8OKoYkfMyyBE7kAbDve+BvBCXxDDj9EnK+M6r4sC5E2JFr8rnf6XwFx80lr0F+QeFpa5HkaYEzEC/pa0AYefElRKmXUTpDg35algqPcg26D6Zp6i5taKACmUXQCeRPXnpEC14kmCcSWg7hXH6WVo1FDGppeUC7EOoPmblBBB98Lcpn6mczNPxIuwCgbLeSFHORa/bCXN5B0LKwutiLfuNjPPBPDJp/x0jVTZSOgM2BjlY4yFo+o5/JeFSoU8v5WMgsLSAokkSA1yDNzvjEfGgqNWIILaFVfKCQfKCY/5E4hT4/Xq1Ed3A8JTFhsTMjUdzAEjoMP8jnA6yWDVNOtjIXcBtucaiPQdsIRTWTIcDyniVVQyneJO02FsaT4iojL0dAfWrOYUgGCFSWP3WI74z9eaWcbTJ0NcDmFXzD2AP0w/Z6fEPDWdDJqtYkggEaZiTbbuY6HFvlMy+Wz9RWBRyrX2MRIIP2JxtPhjO0qNOXIZKjaWlIIIUXU7+XULCdzzxk8/wAJVKzU6epoiOckx033AxrMh8JKKJNVyQBqGj5RAkzN4kwSOfpgRp1WRTx3j6NCUg2kPJJ/mA2jmLz9B3w34h8NJmilYSNSCYgSRIkyDeIHthTxYUgk00FMCqAADMfw4ImZMm+2xG22PofwNU15RJ5Ejf35+uNFZJm9qtHzylUYiNcTBYmOe0R+s441UiPM3OZAt9Rf25zgMVG+XVbkI7neRy/ZwUhQmQpY7SDO/wCW222BnWjlJZk6ttrCe9zfliT5kqCbk/vn/rEKagEsoYnvFud8dLQPlP0P05xgMwhHkA6YN7n/AH3nHFqEzP2xRWtG0c+31wHRrNJi46x0w2TtsMfMjeJAsbTE+uJjMBtjgSpT1R3/AGdr449PSRpFhzjbGsdqDlYnnP77YNy4bkPv/nfCqjV3JW+GdOpI2G2LTs5TVFpZr7ntv9h+mJ06JNyB0EiMQSvpk8x0/wB4m2aBvJ69zvucVRzPVEO0C/Xv+eOI5G0j68sSNcEXJI6Ttbb6AfTFFRhuB6xhAtOZHPptO/ri2QwEnfkT9vy+nbARYAdeU4hVe1j9/wB/ucJgl1Fpgd/36nFbOosCLX9PrgCq7A8z3+3oMKs9VLWgmI9B698S2WokuL54sQFg6W1BhzPaRA6RMY03xDwbxKdGtrg01g2km020kEkXt0npjDVBDQ1otBBg8/U+h+2NjwTivjpTptMo86trKGCx/wCV/QYEVLFUIviTOVkKq6KrEE6gIYhrESNpFiATvfCalmmVkZhYHba08oxqfjt1BpDdrm/9JIHLuPzvjP8AD0WrWorVaEJgkECB6m3bEsVwPqfxMj5dUenLBrqOYAkEW6/r1wrzWcVaoegkWMjcEgm4ntFjf0wPxjhxpV2piNJMoSQBpY2JJ6bEnocAamA9u32/1iRVH0KslDN0dw1WBDAAPvz5REjSefT5sZvi2SOXy5SdXiVQVMRK005jkZqRHVTgTgWfZGLAqIEXItJFwN2jpbDP4wzIH4dASdNMuTIktUcySQIEwDYbscKJqgHhOX1U6lQEiFYG2o2Um0fIO/bfFFDMqBJVi2mJkDtsRe0fuMNvhUrUpPT/AJpJMCCVIjzMBcbi/wBsXnhFGB3vOr/E4UVfkU8MqzmHfWyjzEOAJuYvJAFjgmhnFo11qUyxAMtbTNuW/fDHJ5SlTZXWdSmQDJG0SRp2k9eWKhQplioKksCAPPboAdPritrD1IncpV8bNFlMSwaQSBMi9xza8HqcbfMZ4IGFtKUmZ+cktIB9Y95xgaTimtMqy7rUbytMxICwoErcDqZ2xXxTNPVqVGFVQjsY1NFgbSok87b7nENNDiXAGayMkaW8SZLSSoAJ5DpP542vwzUrfh08NqRA3kvIO/8AKCOnT0xg6lIorFa1MkyCAbxCm0xPMW5qcPvhzi9HwFFXTqUkWMW3ve5vvjIZ5QveuCpYTC784BHO1+gwXlqs3Q2sCfUWjnhJSOoAXABMAHvH1xdrgiwi9o6Wj07Y2C2hl+KAYqWgzHS9sXZdAoIuen+sVVMyQdh027T+mPB+w2wX4CvJa7mCwFp/cAf6x0HUgsLG313uO0x3wNrMnsLYupPMDrH5YBPNSki5ty53g4srVgBH6/liKNP/AIz+WAKjWJ6yfpGEA41rCCv0n74vo1Z33jpGABZVI5gscEAQdyfNH27YUwaDwxtia6ZjmeWB8tcweX+8douSxXkDb2OK3M5uKCvDA5DePfePtiJC7AD3xTXqlSFsRY3xdShokDl95w7iaJBByA97/XHmSx7db/XFCtYd+XK04IVpYk79ftiiaBPBtvzxTWyhgAEAASeVheb88GPSACm8m+/WPbngN/5T2PP0xLLQmzWQYsDpJLTB+YQdth12nvg/hfC61MiotROkBZBiY2gHvgvIqG0qdjpnnz7z0wxp/NgoZSAs/VWrU842B3Wf169fW2OfgqJK+RNtjTIJkdmMfpIwRnKcu4uISQQSIuBbtiinKalBNkBmSD8w6R7dOUYGZFuulU0mNWkAAEbAD5ZPSZ5jbEqfCqR8ywpiIWBuNryJ2957yOtLQxIY/LP1xRRZtXzNy57+UmD2sMSNDSll9JYQlhBkRuB8p3nmYtIMEYuzaUwG8S4CxHmsBbe/SZ9cL81SH8WZaGB8zE3073NvbFtdIpvUkzo1AE2Bgmw6SB9MY1FWSylJWBChXmREiTJ5G9j64N/DtEhlnVy9cL6nlCkAfKCZvPa/LHErEMxHID3kE3xkxqwlfE/u62qjoBeSe5+3fHirGw8WLRFVJgCNtuWCMtTUqTpE2M/5x3QJ+Ub8wL2x29U4+mQo1QIu1xcFxJsLG94AHaALYjmwGUzTWTAny8jzjoP19p5mmp/lX2A7f5OJimBFgbbET1GOTkmdEmuDPZzhVJSCy776ZB57AmPX0Mc8Brwajy8Rv7lKAH/yIIxrQJBMDp6ene+ADlhC+nb/ABiU2db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9222" name="Picture 6" descr="http://www.volpeypir.com/upload/5411.jpg"/>
          <p:cNvPicPr>
            <a:picLocks noChangeAspect="1" noChangeArrowheads="1"/>
          </p:cNvPicPr>
          <p:nvPr/>
        </p:nvPicPr>
        <p:blipFill>
          <a:blip r:embed="rId2" cstate="print"/>
          <a:srcRect/>
          <a:stretch>
            <a:fillRect/>
          </a:stretch>
        </p:blipFill>
        <p:spPr bwMode="auto">
          <a:xfrm>
            <a:off x="0" y="0"/>
            <a:ext cx="9186792" cy="6858000"/>
          </a:xfrm>
          <a:prstGeom prst="rect">
            <a:avLst/>
          </a:prstGeom>
          <a:noFill/>
        </p:spPr>
      </p:pic>
      <p:sp>
        <p:nvSpPr>
          <p:cNvPr id="5" name="4 Metin kutusu"/>
          <p:cNvSpPr txBox="1"/>
          <p:nvPr/>
        </p:nvSpPr>
        <p:spPr>
          <a:xfrm>
            <a:off x="755576" y="5949280"/>
            <a:ext cx="3816424" cy="646331"/>
          </a:xfrm>
          <a:prstGeom prst="rect">
            <a:avLst/>
          </a:prstGeom>
          <a:noFill/>
        </p:spPr>
        <p:txBody>
          <a:bodyPr wrap="square" rtlCol="0">
            <a:spAutoFit/>
          </a:bodyPr>
          <a:lstStyle/>
          <a:p>
            <a:r>
              <a:rPr lang="tr-TR" dirty="0" smtClean="0"/>
              <a:t>Onlar Çanakkale’nin kahramanları-</a:t>
            </a:r>
          </a:p>
          <a:p>
            <a:r>
              <a:rPr lang="tr-TR" dirty="0" smtClean="0"/>
              <a:t>dır.</a:t>
            </a:r>
            <a:endParaRPr lang="tr-TR"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666kb.com/i/at9np3mb0orkgmmmi.jpg"/>
          <p:cNvPicPr>
            <a:picLocks noChangeAspect="1" noChangeArrowheads="1"/>
          </p:cNvPicPr>
          <p:nvPr/>
        </p:nvPicPr>
        <p:blipFill>
          <a:blip r:embed="rId2" cstate="print"/>
          <a:srcRect/>
          <a:stretch>
            <a:fillRect/>
          </a:stretch>
        </p:blipFill>
        <p:spPr bwMode="auto">
          <a:xfrm>
            <a:off x="0" y="0"/>
            <a:ext cx="3818920" cy="6858000"/>
          </a:xfrm>
          <a:prstGeom prst="rect">
            <a:avLst/>
          </a:prstGeom>
          <a:noFill/>
        </p:spPr>
      </p:pic>
      <p:pic>
        <p:nvPicPr>
          <p:cNvPr id="8196" name="Picture 4" descr="http://helper.hazirportal.com/files/suyad32.com/fotolar/nthumbs692/2006-canakkale-sehitlerin-isimleri-dfisbiw.jpg"/>
          <p:cNvPicPr>
            <a:picLocks noChangeAspect="1" noChangeArrowheads="1"/>
          </p:cNvPicPr>
          <p:nvPr/>
        </p:nvPicPr>
        <p:blipFill>
          <a:blip r:embed="rId3" cstate="print"/>
          <a:srcRect/>
          <a:stretch>
            <a:fillRect/>
          </a:stretch>
        </p:blipFill>
        <p:spPr bwMode="auto">
          <a:xfrm>
            <a:off x="3779912" y="1052736"/>
            <a:ext cx="5434575" cy="4075931"/>
          </a:xfrm>
          <a:prstGeom prst="rect">
            <a:avLst/>
          </a:prstGeom>
          <a:noFill/>
        </p:spPr>
      </p:pic>
      <p:sp>
        <p:nvSpPr>
          <p:cNvPr id="4" name="3 Metin kutusu"/>
          <p:cNvSpPr txBox="1"/>
          <p:nvPr/>
        </p:nvSpPr>
        <p:spPr>
          <a:xfrm>
            <a:off x="4139952" y="188640"/>
            <a:ext cx="4752528" cy="584775"/>
          </a:xfrm>
          <a:prstGeom prst="rect">
            <a:avLst/>
          </a:prstGeom>
          <a:noFill/>
        </p:spPr>
        <p:txBody>
          <a:bodyPr wrap="square" rtlCol="0">
            <a:spAutoFit/>
          </a:bodyPr>
          <a:lstStyle/>
          <a:p>
            <a:r>
              <a:rPr lang="tr-TR" sz="3200" dirty="0" smtClean="0"/>
              <a:t>Bunlar bazı şehitlerdir</a:t>
            </a:r>
            <a:endParaRPr lang="tr-TR" sz="3200" dirty="0"/>
          </a:p>
        </p:txBody>
      </p:sp>
      <p:pic>
        <p:nvPicPr>
          <p:cNvPr id="8198" name="Picture 6" descr="https://encrypted-tbn0.gstatic.com/images?q=tbn:ANd9GcQXtymHq6Dq5K0q8TDLpXl0cEl-p-99NF-_yc5O9rzrcZNOFPj6gw"/>
          <p:cNvPicPr>
            <a:picLocks noChangeAspect="1" noChangeArrowheads="1"/>
          </p:cNvPicPr>
          <p:nvPr/>
        </p:nvPicPr>
        <p:blipFill>
          <a:blip r:embed="rId4" cstate="print"/>
          <a:srcRect/>
          <a:stretch>
            <a:fillRect/>
          </a:stretch>
        </p:blipFill>
        <p:spPr bwMode="auto">
          <a:xfrm>
            <a:off x="3779912" y="4941169"/>
            <a:ext cx="5364088" cy="1916832"/>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255994"/>
            <a:ext cx="9144000" cy="6063198"/>
          </a:xfrm>
          <a:prstGeom prst="rect">
            <a:avLst/>
          </a:prstGeom>
        </p:spPr>
        <p:txBody>
          <a:bodyPr wrap="square">
            <a:spAutoFit/>
          </a:bodyPr>
          <a:lstStyle/>
          <a:p>
            <a:pPr algn="ctr"/>
            <a:r>
              <a:rPr lang="tr-TR" dirty="0" smtClean="0"/>
              <a:t/>
            </a:r>
            <a:br>
              <a:rPr lang="tr-TR" dirty="0" smtClean="0"/>
            </a:br>
            <a:r>
              <a:rPr lang="tr-TR" sz="2800" dirty="0" smtClean="0">
                <a:solidFill>
                  <a:srgbClr val="FF0000"/>
                </a:solidFill>
              </a:rPr>
              <a:t>12 Yaşındaki Nezahat Onbaşı Öyküsü</a:t>
            </a:r>
            <a:r>
              <a:rPr lang="tr-TR" dirty="0" smtClean="0"/>
              <a:t/>
            </a:r>
            <a:br>
              <a:rPr lang="tr-TR" dirty="0" smtClean="0"/>
            </a:br>
            <a:r>
              <a:rPr lang="tr-TR" dirty="0" smtClean="0"/>
              <a:t/>
            </a:r>
            <a:br>
              <a:rPr lang="tr-TR" dirty="0" smtClean="0"/>
            </a:br>
            <a:r>
              <a:rPr lang="tr-TR" dirty="0" smtClean="0"/>
              <a:t>	Tabur Komutanı Binbaşı Halit Bey'in kızı 12 yaşındaki Nezahat onbaşının da, bu küçük yaşına rağmen elinde silahı asker kıyafetiyle Türk ordusuyla birlikte çeşitli muharebelere katıldığını anlatan ''Ata binmesini ve silah kullanmasını çok iyi bilen bu kız çocuğu Milli Mücadele boyunca 70. Piyade Alayı'nın bir mensubu olarak alayla birlikte tam bir asker gibi, cepheden cepheye koştu. Hatta bu Alaya, o bölgede 'Kızlı Alay' denmişti dedi.</a:t>
            </a:r>
            <a:br>
              <a:rPr lang="tr-TR" dirty="0" smtClean="0"/>
            </a:br>
            <a:r>
              <a:rPr lang="tr-TR" dirty="0" smtClean="0"/>
              <a:t/>
            </a:r>
            <a:br>
              <a:rPr lang="tr-TR" dirty="0" smtClean="0"/>
            </a:br>
            <a:r>
              <a:rPr lang="tr-TR" dirty="0" smtClean="0"/>
              <a:t> 	Çanakkale Savaşı'na katılan Galatasaray, Konya ve İzmir Liseleri gibi birçok okulun öğrencisinin şehit düştüğünü, savaşın olduğu dönemde bu üç lisenin mezun bile veremediğini biliyoruz.</a:t>
            </a:r>
            <a:br>
              <a:rPr lang="tr-TR" dirty="0" smtClean="0"/>
            </a:br>
            <a:r>
              <a:rPr lang="tr-TR" dirty="0" smtClean="0"/>
              <a:t/>
            </a:r>
            <a:br>
              <a:rPr lang="tr-TR" dirty="0" smtClean="0"/>
            </a:br>
            <a:r>
              <a:rPr lang="tr-TR" dirty="0" smtClean="0"/>
              <a:t>	Vatanın kurtulması için Türk milletinin kadını erkeği ve çocuğuyla tek vücut olarak düşmana karşı koyduğunu ve yabancı unsurları Türk topraklarından atarak, Türk çocuğu yeri geldiğinde omzunda silahla cephede savaştı, yeri geldi istihbarat için haber taşıdı, yeri geldi Türk askerine su, ekmek ve mermi götürdü.</a:t>
            </a:r>
            <a:br>
              <a:rPr lang="tr-TR" dirty="0" smtClean="0"/>
            </a:br>
            <a:r>
              <a:rPr lang="tr-TR" dirty="0" smtClean="0"/>
              <a:t/>
            </a:r>
            <a:br>
              <a:rPr lang="tr-TR" dirty="0" smtClean="0"/>
            </a:br>
            <a:r>
              <a:rPr lang="tr-TR" dirty="0" smtClean="0"/>
              <a:t>	Bugün kahramanlık destanları yazarak gazi ya da şehit olan bu çocukların birçoğu bilinmemektedir'‘.</a:t>
            </a:r>
            <a:endParaRPr lang="tr-TR"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475656" y="188640"/>
            <a:ext cx="6264696" cy="369332"/>
          </a:xfrm>
          <a:prstGeom prst="rect">
            <a:avLst/>
          </a:prstGeom>
          <a:noFill/>
        </p:spPr>
        <p:txBody>
          <a:bodyPr wrap="square" rtlCol="0">
            <a:spAutoFit/>
          </a:bodyPr>
          <a:lstStyle/>
          <a:p>
            <a:r>
              <a:rPr lang="tr-TR" dirty="0" smtClean="0"/>
              <a:t>İsmini bile bilmediğimiz şehit askerlerin mezarları</a:t>
            </a:r>
            <a:endParaRPr lang="tr-TR" dirty="0"/>
          </a:p>
        </p:txBody>
      </p:sp>
      <p:sp>
        <p:nvSpPr>
          <p:cNvPr id="5124" name="AutoShape 4" descr="data:image/jpeg;base64,/9j/4AAQSkZJRgABAQAAAQABAAD/2wCEAAkGBxQTEhUUExIWFhUVGB8aGBcYGRgcFxoYHBoZHhsXFxoYHCggGhslHBsaITEiJSkrLi4uFx8zODMsNygtLisBCgoKDg0OGxAQGy0kHyQ0LywsLCwsLCwsLCwsLCwsLCwvLCwsLCwsLCwsLCwsLCwsLCwsLCwsLCwsLCwsLCwsLP/AABEIAQMAwwMBIgACEQEDEQH/xAAcAAABBQEBAQAAAAAAAAAAAAADAAIEBQYBBwj/xABGEAABAgQDBQQGBQsDBAMAAAABAhEAAyExBBJBBSJRYXEGE4GRMqGxwdHwI0JSguEHFBUzU2JykrLC8SVzokRUk9IWJEP/xAAaAQACAwEBAAAAAAAAAAAAAAABAgADBAUG/8QALxEAAgIBAwQABQMDBQAAAAAAAAECEQMSITEEE0FRFCIyYXGh8PGx0eEjQlKBkf/aAAwDAQACEQMRAD8Awckq3kgsg8xUPbxp5RKxWIQGSksDVSuFWyl6uKU0YcYi45ICQkAM93DAVIJL8X8tYbgJwJUvLo6nIBG8Kjg7MfG0czTe5YS1485SkqfKVKQki4I3iD8YHMnpmpCaoDUdyCoED0tDUHkwgRmNMBYOFbyVD02qX5u6X6wxIIWEN6YAZywdjletaprwKS8HnchoexGBWZ5nTJhUrKQXWTVyB1SAKOdQbxtsYCJayLhKm6sY8sXtBQzLGZBAyjKVAj0WAAsCCeFy5ja7Ix2bBTkhRzy0qG8cxDg5XVqb1jtdJ1N43F87nP6nDctS4JHY/aZxElRX6aFkKPF2UG6O3hF9ljD/AJM5g7yZLqVrSCABdlF/WsCPSP0XO/ZL/lMasGa8atlGbE9bpFfljuWLD9FTv2S/5THf0VO/ZL/lMXd1eyvtS9FdljuWLD9Fzf2S/wCUwv0ZN/ZL/lPwid1eydqXorskLLE87Om/sl/yq+ERimCppgcGuQWWFlgjR1oOoGkHlhZYI0JomoGkFlhZYK0JomomkHlhZYKBCaJqJpBZYWWAYrHpQpKLqUQGGj6nk8TGhVli20vAXja5BZYUFaFDagaTxbEzUmU+bKQXByh3c7ptRifhZu42cnKlCUkLSBmAqklmUpw6TRlOCzrPOI+MmoCAcqQXo7kt4EAC978mhYadZKllSAN1BJy3Dg+AHFg1aR5eqR3nLcv+y+EC5MxRzKUgAEpRIVuEKSo5p6FBLJKnSCCRbiK4HOCUpcAZQD0apNRVyH0Ai77LsZU3LKz76chJISFBLHLldSJgSWCwlnKQVWBzuDUQndcOKh71atGZwG6jhAlwRHdppVLkgMLfVdyFKer3qAPCkC2bilplLagmhLm5ISaD2/LxJGJKg0xJqCpraF72Di/754xV4QlKSh6F/U1nizE3TXkWaRqvya4kI2nIzls+6nmoqQw6MD4tH0mF0j5j7Eyv9RwbX79Nq0zObaMDH08qNS+lCUcEyGLntHkPa3bmKRjcQiXiZiEJWyUpoAMqToOJio/TmM/7ud/MqDUq2F7iTPdBP5Q4TeUeGJ2/jP8Au538xjV/k72tiZuLyTZ61o7tRyqqHBSAfXEqXlEU02a7tbj1olAIJGckEi7NpwjIyZoIZ6ihGtgfePONb2uVuy+p93xjxxe1FSlqUGoTdya3PMW8oaOdYufIJ4u4bqFHn2N7QTs5MuYQl7UPW/A0aJGz+0U20yoe/EF7+qLfjY+TO+nka+btBCVZSWYOSbCJKJqTYg60OkedbTxZWsE0bplapAJgWD2ipDscoUoFknTiA4JuS0VR62TfGwZYFR6ZHYy+B7UAllJYNQ2ctz+esXKNqSyzKvToToY1rqcdXZU8bRYRC2pjxJS7O+mvXpz5iDrmMCXal/fGJ2xtFS5woWKSL2yqqKGmhLXeK+q6ntR+7LMOHWwa5oUteYg95Yk3SSSE0rz0rrEnZu3e7UqpUWDJahCco01IFOg8aDEJDsUkHgRX5p64jgrJLkAkXADAPpx0jjLNJPUmb5QTWk0WK7VTCokLyjgAaUhRTTAHqVE8aB31aFCPNN76n/6MsS8IzW2CUqyaCoZiKs5JFh86QzZ0womWzOOJqCLUHR2vxrADiCUg61FXqBwrWunKBJmh70t7C7s+mjNyjWo7UV3ubfscoBE0EJU6gAe6UsAKSoOSEkZSSBlJQ980V2CkFQLgtkcGhCqp4l0kjN4+EVRCwsKQpQUMu8jOFbwqz79U15jlFgiZ3YKQ4TbSiKGqXZyVG720eKp7rYdA8UkISQSCVEuwY0N3FwXBfVoplZwouXpm6gm8aGXMRmCZ3opLUKRdLJWA4TSiiKRKkdlsapSVqwOcMGAWhCSkFx6KhpR+GkWY3XJJK0ROxCwNoYU2H5xLbxWmnmY+pyY+fcD2cmy9oo/+tllLxaFSzmSyUy5qSSGNH+yWqWZ6R9AKMXp2K40eUbZUkY/EuK57/dTFBtraiAru2WwYkgO9jkZ+Yi+2yl9oYn+If0pjLYvYk9S1HI6VKLsoDW4rYjSGd1sZdtRP7P7RlrJRvGqikngDa+mnQxvuxRT35yiuQ18RHneytiTULQcjJBBNQwHAA1j0fsZKaeaNuH2iIm63IqUlRZ9sDSX97+2PAtov3qkhw6i4L1qbPpePe+2X/wCX3v7Y8B2hLzTFBDAublvrVNdDX1xRm8GlErCnOQlwkkeJVUsNHt1fjEiZhwMrEOQ5elKmv9LDgfCplzctSl65SPYQdDErFBYJUtdCkZVmzF7jiD8tGKeq6Qzd8Fbj8YArKVEZTo9SKOYNLLjMwdVRxA8dXr48og7QkJKETEvlSSCFG7cdVKcgk8jwET9myEzJaj3iEqScu8DQ1OlTRJ/m5RfemF2V6bJK527upY2P73L54COS9omWKk8eUR8EnOlYzAFIcBiyk3JBOtqX3uRizkbHVMUQg5ymikCpzZXpoQ48j1imc7dMCxkpG31rld25DVJa4d2rXj1inmT3XmynKC1TqqoI8K35wRMsgFklllyNAxZvCtDasRsSk5gtKWFjmpu8ahzyZ/ZAtye7+xbCOlbEkLFRmIHChADsCzuDXUw7FKq5c6gsQeNC2loDJWkqYpOcilRuuASrgzlxQ0Nnh+dDZUly9SEvlAcDNmUA/j64RodiCp4oAlhbcB9eQwodNKXP05HKlI7E3HuXtmJSlWmlW4ty1g2RkoUA4eoLgEi4Fn+eESpkpKasxZ30BNRTp6jEbFz8yQODk8nanSj+Mb1KzMFTi2qeIYBraEWtWnN4OkFQz5nAIzE2dyS7eiwF2rYcIrghSgkCjDWwGYkV8fXGnwCZYlqKVkTcpOUpcJKVDcZVSpRPpJJHIERJUhlubPsZgESpQmTkgqKwUVOYKINHFFJLpZyaKMaTtFtVWHSESsiVEAh6BKRdQDVAoOTuzR5/L20ZhkEk5kvnupBU5Y7xJYgJFTFltTb6ppCFVBFCcicpIIdIrvDi4szCMc7b3LtaSpHovZzEiYhC90l0uQzEsklm4KJHhG0V748Z7L9o1y1S5at76QA0uFlgokC4JDjm+kezKFY1dNdMTJK6PKdtH/UMT1H9KIegEpJSXOmnG0C26W2lieo/pRDxmewjS91SMLaUtwOzcUDmdawXNwRyYOLNwjWdjC881fcPtTGd3msmL7sLMecp2fKXALsXTSD4BD6i07Zn9V97+2PA1MlUxZ9I26knhyD+ce79tDWV97+2PnOepRWsE0Uo/WAdiW5tU0inLG0aifgseBMdT90fSKQkrPEsXcU4a8hF9LnIUkJOXK4VmFlMd5LGlCAP4ZgEZnZ+yJi1AAEB66e08K6PGgxmyUpCQgqd62vdzVvq+uMeRqOyYysPJnJEzKaIUd41dJDndsxKXHVPhFnsvBYSX3q5kkEzJmYVJCUMGSk5tC9/YBFEcNnUjf1davssGah9IkjXiYPiZqpUsICnS98obQMxejXvxvFcZVsPj0383BdzMIhcwKQJZQXT3d1MUh829wUOgVrpR4pHdZzLYELIY0Uwy0NdEkV5W1iPszaKkzFmWQN0i4NCDqwcnlZomzcYZhJWz5WdyKkO5y1PlxpeEa3Gai+CLjh6SkAs4IBLW1LBjUvXhrEebv5szHKXYAlnYgX4ceIgsoKKCkDMUsWJZ00NHu7tr5O1bh8yZySd0MxGge6Xpqx8YaCsDdA1zkLXmYJUlwKFTkWADXJYvzHSGKwyysFBKkqzkg6EEsDd7jg/CH4hSUlOZkkK/iIDguGNXzA0qwOoeD4lYAeXmCqIIWQ6XALgNmSS1VcDd6RbdLYSyvny5hUSJgZ+J+EKJCMPLIdUwA8xWhb7Yo1qWjsNaBaKPGTCHCHYitB6jwfhAsGguDY5reNR7/CJOOSymUEgGoJo6Wo1Aw1oAINnGYO13fkePhWLdVRpCWGzBTqWCKMG4MwAFKsPkwDGFSZUsA3JURwU9g9aUfn0BiWSxckspwFUACSGdyzWPItFfMQSC+UtxNbEtzYDXjCw5ISNnTyk5luH9As4KvEVFtXrF9hZyZgYKUknTLmsTalBQ3tcu0N7K4JMwZZisqTR1HdLLfd1dgasfS6kbPZ+y8MlGXvJQUnKAtioGlMwd0KFXYtYi7BMzivyWqDaKrYiSmdJygKT3iSQ1jmAff60IALEhuHvixWPGZEhpyKScyVJdaZiuIdkqSxJ9se1EQ/SNtOxZKjxztQG2lPcD0k9f1aLQ5OXgqGdsZebaGJGbLVJFn9BHGKvC7QKXSZhURRiGL8OcafpbsySVsu5ITm9FXGLD8mUpQxmIJBCVJcP/FfyaM3h9pFfor1azn/Bjbdgge/VW6DSlKp4QVK3sGGxZ9thWV97+2PCP0EpC1LEwFi7ZCSHJ59Y947bXlfe90Yb9JyUlRVLUSpYU4SycoASEgalwS3FUZuqyuFJebNUYp8ujIqVibpWgJ5oPgDvVNoIJ65co5yC6iWSGCXAZgSbq0/ejYT9vSjaTMcGm7LvyBeKrFY+UrvErlKShagSQlnUyRuupgXDMxBPr50pKVId41/yMxs7FqQ+8aly/DKkJ6+iz2rBcdPSsuyioBgXrUgeunOkQcWSlJD2IypVRRDgbmU0AzWN2JpaOpxoTNTMFRmKmch1a5lUYgh3YXNNIsUf9xSmy0wGGEqUiqiWUV8QBUBnYF2HEw+fLziqSDxLP6os9gbRSELVMlqlqUCzkpTrlVlLBVATXhS0S9odoliUAlBAUWMxszA0ZL0J86cNKk3fzcmhRVJ2ZeYczljuofMSwBoKnxetwLRX93nS6VZS78c1n1fUV/CLQ48ZSBLllWYvmAGYEXISnKDqMz8OZgTcarvErTLKiElJSqgIy3Aahdi40BtF0b8CXuVGJxBlkqWjOvMA5JBoWWFccwBSdfVFrPmh947gDuQArKQG0u1CR15wWYZk9wZaSlAKlAqBYOCSEpZRGg0rTVqqVNWUzDZYS4AYKIdqBLhxSrWI5A2r51919yOPosGIAyKdJAIJSh6h2LqBcO3hCikwipYQAsgKFxmA9RWDCidp/tFdFSZiz9ZSmqmpJAvu8K18BEjFz8wASpzlST1y1BcOSNTyMCVuJZID5WUXBBJ3g18pZhQh8p5xHlrI9jt43jbpAWypQU+W4FSC4LuzE8iIZKlpJGvi3Bjyt6+RiEMSeNOGkcCx8YCgSzWYTHS0AB0KpR2HgbDzixw+1JZcKIDWuQeQJAPzrGMkTS+6GPhTxMWmFGainJJooGhPAbrv52MZcuGtyWzX4LaEszEbw9JNwbgihaPoFcfNC5H0iSXzDKS2VncUYKJPlH0yYt6RJJ0GzyTtSD+kZ7JBon+hERwlwXlpjvbMf6pOH7qP6EQFJSKMqNRkn9TJWDlZQWlj1cI1HYl+/U6QNw18UxkJUxIFAuNL+T39eq/6s/1Jgkh9SLntpeV973R4vO22ndSlKVzAvKgKLZfvcASWOgUekey9tT6HQ+0R84jGqK0zAEJKEZa5f3nLEelvFnBsLtGXqcanV+DUzdY7EJSpJqQpgQTwoSliQ4JFeRIiPjcduBk6qzOdCbgiupItQedPhZgUgkH0CMpVQkkAmj3JIbmaRDx2OmAEqmZHIACxUJIuGs3ibc45qwtyojbROVh1TEr3RlBLkkgAFW7mWBwytQeEcRs9ZCXYBVcuUhrDIHNRRLipqXeAjaRSF92CGy77tmLpbMzbtCRW6QauGHhsTlKWMwS0qAyEZm03Aai1UgsG1eLVGWkRM2WzswTndKyMrL3eYYuCQcybg3BtFLN2gpM92SAUkGX9Ur6Oxel6EA8IhTsTMUk92FSrhTBszFWU6uUijvqYibTxK5oTlSwBDqSKOaFuA0HtpCRx7u/4NePMknF/5NZNnienJMWCEj0QBlFnSyEpZjwYWpFYMKnMrKojKLEOCa3Vo1L6NGfkY6ahagQXck1IUHcG5D6AsHva0EmYwrVlC2+spIZ61aruWJo/1ejmPTuCpcFTlZc4fZ8uY6DMWAq5AIUBaiiKjlanmyb2VZX0c85UggbofKql36RM7Ok5u8JyioKyzAAqbMkuCFfuszEUgu0drp+qwKSABXKqt6HdNhyc8oGqcZUmWRVLczs/suMxZSfHM9rnehRMxO2CVEpQW03Zkci1TzDaWYPEYeYBUU/HXxMAKSKGPQcgP1b+yAr2dLUX7sHxMXx6z2jNZiEIiXJlJy1UB4GviI1aNlyqtLDDr74kyMEhqJSwsIL6pPhAMnLkOzEE8KuRwi3wOAX6KFkVfppSl4vZaE8BUm3tidhwoCiHy71i9BxBfy4xVLqfDLMeKU+EV+z8H3KDl7xgx3SA5HEp3ink/vf6Uj54/PnNJaixBLpKQK3dQD0p4x9DpsOkX9I5PVqA1To8h7YI/wBUmkkDcR/SmIrn9olugiV26R/qcz/bT/SmK/uw1o0XuZJrdh0k/tU+qNV2BH0y94H6M1+8mMYJY4RsfyeIacv/AGz/AFJhkyQXzIs+2w9H+E+2PnHBZQc6xmLEgUNWDEuRq0fUnaKS8tSgWKULLi9Evfw9cfKmImhKkmWTRKWeu8wJ5elFeVN7I0s0WDWCg0JTmaoulgCp7Eg0vYp4RUbblbzJJNRW4dgRW7AG3PlDsPilS5Y3xvFgzZWzVctUODy4awCWFTcxD8AGJzrLqPotU5b8BGOEHGTfgL4JakTakTBMzEOpCjX0qEFKS7ZhqPSEPx0+YDlyBKwkZmykkEJbPcggB2Na1ET9mg4WRMWUDv1UCaFZWWKQGskXygbxZ3DRV7Qx4lrABcLOZb65myqL/WIcwu8pbKyqyRg5iyUiSt2B3x9pmKt53ZwXfWJu1ZOeW9EF1eiw3nUzNUPyejaOYpDj2IBmEKfgAAC7KCk6swcE3Non90khCVLCnQMwLKZVgKkhwHUTTR4LjTTNGGFyVK369lLOlrKXy5Us9FEk8R1o7N9XjF7suRk31gKSxD0sQMz6i55+BpWzMcEz0JIVo4BSp1Gyg4pxGvnFh+fy5a05sipa9RmADO2Z816xdJSaNfT4dEnOdfK6afj7teVfrf8ABazdpTDL0yB3GpFqZHII4xCw5IfMghX1cpUOIqBRzesBl4yWCkJUkE0yAGhtS5byuIWCxCSJyspWoMkOWZJPpgCjANevC8Z1CrEyQTnpk17TXFc/m/6BlrlPWehB1Tmt/wAvHxhRTYrEpKiVJckuSUklz/CG8oUP2X7ZU9N8mmIUbn4fNPVHUJT9p/n2RxSKvU86UtDqDThGRiCKk+2mnJo7lDmvx8Y6pYAbJUsHBqWY+GvV4bmDkq1J6+Ht8IKslIcCnjWgrb5+EGw8p1AJAzEsGoqtmPiIGiUSTamlOvXSL/sTs8LxIVUiWCsuNRRPjmY+ENCOqSXsZNrgLhuxeJcjKyWPozEgnkDcdQfdHtSRSKBAYDzin7Sdqk4VQRkmKNGOZeUgg2Ls4pSOjFRwpsST8spO2WGzbTU37NPs/CAK2YReHTO2yQorTKIUoM5uQ2puzxTT+2GJW6SoAKoGApfXSEl1UFwZpQt8lyjZbxqux2BMuYokGqfeI8zO3sQlnnEtRnFqUjR4L8oqkgBcoqIo4LdLWFGhYdXF8khBJnqc5AUCDqCPAiPmDY3YDF4pHeShLCLArWUu3Bknzj2TYHaVc9aU92sh95QJyhOhUQWFPN40okISAlAASAwAYADQAC1I0wyLIrRfsz5MxeHVLWpCqKSopKToQSD5GDYKeQP1ikB23SQd7ixtuiN1+WTYAk4tM8BpeIBzEaTEgAi7Bwx65jHma6HjElG9gUaaRtA4giViCEhJbvAFEAgOxS+pAH3idIg7WOWatMxCklwcxDEboy5kEMUkNZtL2gOCxmSWdx5ipqTrvIKSCk6MXB/xDtt7VM5EoqB7yWDLzlnVLbdSp6kp3hm4EaitEYNT2WwtBUYDNLSF7qcpUk7ysxc7oawoebaExPOxZqyoB2UHzEKs6abzKtSo5HjFXsmatKi6VHPlcs7oBFB4Ui8QpJCVEKJBAAIfd+sp71JArwirLKcXsTVQbCYZkKTMSCSlKczgEBKAk1UxFc/R6VrEUYJRTMAU+aipaapSAaKOUbxroedbxECiFBWQVd+BqQlQ6ggHyN4JJ20ZTEOjM4zAbwL1HkdB9ZUKlO24lmOTTel0x+JlSE4cJlqmTFvv5QgEEKvMqVqragaj2huGxrJknIAEj03S6kuQp6WqKPRhfR03BHEKBUqpL94AMwH2VJDBQ5lm48W/oBSyVTFh+KNRpRr14wy018z/AH+/4CoNq0FmyJkw5xMCQoBgAGFBzMdiwRs1LB1zHYChVoAHteFFfcS2v9C20AnY9CKKNeFfKCysWlTkvTRi3iR0iMjBoCsxBzDUnM+mlGixkLu19BFb01sCmPSkKqNetvn5vB5co2Y+v4wKUgi8SUT0gvV/nyitt+C6OP2dlYZTOHrz8KnlHoHYbAZJSphvNV/xTQesqjEYfEqUoJSlyogDmSaDzMes4KQEBCBZIA8tY19HjetyYM6jGKSM12624qQqXLQoAqScxuWcN/dGKx+1Zs5GWbMUpIOYA6U1a9In9tsX3mLmtXKyB0SKjzKh4mKBCuNPl4p6ibc3vsYzomAMbgKtVjUEgw5YLOElg7FKSU5gkkJtRyLm14GhTnl76D20i82vMRKw8hEieozGWFFFEsr0nBIIDWvaMU8mmUVV3/YeEE074RTMrL3ikslwklxQm3MuzBh9UwSQhSnYPukm1hc+vSHKxksSxLyFUwMO9ejO9QAeRpzhkvEKQQA43SFPzBSfDxfyBi50K4LwSsNjVy8wQtQBuASHb5Ea3sXthczEBC1qVnBZ+Ir46+UYoYpfdCWGbMFk8wlujWiXsPFqlTpczVJe7hg7jycQcc3GSdgit6PQ/wAofZ/88wM2WkPMSO8lcc6Xp94On70eCYDYQcKmPQ+j8Y+o5RBAIsQCOhtHkXbPZPcYpYAZC/pEfeNR4HMOjR1OplJRuJZDHrdGQRgUMAEuwArS1reMQzsVDgkakkHw/D8IvVyeB/HlDFHTQauG516Rzu5JBl07RERICaCwsOUOANeFz+MSJRq5sH4+2EpXJuLwt2UuFCQKfCGTpCS5yhybtT8Ie3+YkBIDVaEtp7BSB4fC6jV2sP8APweDBJAJNW1FqeHKOBA9J69R8PbEPaAdAckXJAqSBz+P+CvmY8XQeRPSlIBNRfrCimnSZuY7q6l7pF60BBLV1jsW9lPyO2T5OEsCb8qW5HSC0TQaav7IaVE/PwhyBEUfZvUUvBxRJhwBMPSjrD0cAIfghouwmz8+ICiKSxm+9ZPrL/dj0dMwJdRsB1PgNYzvYXB5MMVm81T/AHU0HrzHxjSSgGJjo4Y1D8mHM7nXo8fx2AxBWqYuRNSVEqUcimBUok1ZtYr1qoWHL58Y9f7QzMQJJGHZ3qNW4pJo8eW4/YuMAVMmSZrCpLPdvfwe8YM+CntZQytCuBoKWoXr7GMPWPP3Xh6sOoAky1itHBAro7MK+2Bqqb1bN0sW5xka3DVCSWvYV0iRKPgWseVh5edIjqWwY1pxfi3qgsiQskZUFSqsA5VbQCAQ4Ki3Ti3IRaYTZE+aB3cleU2VQJIs4JZw3CGbP2FjJiikYeYCftJKEkA0qtgTy6xttgbKxkojvlJEtNk5nLMWAy0A8fCL8OBylTToiZrNhy5icPLE1LLSGIcGgtYnpFH+UXZne4bvEjeknN9w+mPCivumNTh1OmATUO6SHBoRxBuI67gtOkaMqlZ4UiaQWgkyWDUDyg+2tnfm89covumh4puk+RHi8QhNGpEclq3T5OnVqxLlEcajy6RHBNdOJceqLEJccQYjrkNw5Oz/AIxS40UZMN8EfO1Cpi4/zDbM5J5i/wDjxhygCXYuK8Y6pfEU+fB4iMssbQxSQS1D49eEB2vuJZiSsZakkAG5PLRucGDj0Ui1zw4fPGComKKcswDk3+Hh4tJ2GCrlFV+eTftTDwLLtoPR0FPCFFwES/sp8kwofuQ9E0R9jMnhD0og45+yEEiCdArtorWAMpAc/N4g95N+36h8In7TNUjr7h7jFfNmNbh8Y6OKEdCtGDJOWt0y4w/ajGpQEDEqSlIyhOWUwAoPqPBB2tx1vztbcMsr/wBIpkyJxR3glKKHbNlOXM7M/F6QX9GYnOU/m68wAJTlLgFwCeRY+UWa4LyiupMsT2qxuuKWX5I9yY5M7Y44Bhi1+SP/AFisGzsQpZQJKsyQ5DGgNieERp+zpqc+aUpPdtncEZc3ou/HSD3IPygaZE/G9rcZMSULxMxSTdJysWqNOMVYxC75lecEVsycHJlmiO8PJBsq9qGEjZ045WlneSVp5oDOq+jwreJ7uv0Jpl6BJxCwXCy8TcLtKcg5kTVpPFJY+Yir7w8oJhs61BCQ6lFgPkw2mC3pA3Lz/wCRYs3xc/8A8q/jEaZt/Fa4qeesxfxiOMFP7zu8m+Bmanot6TuxEMOzpxUpISCUpzEJKSW8DU8rxO5D2g6Zeg423iT/ANRO/wDIv4wNW0JxvOmnqtXxjkvZU4zO73c4TmKXFBS7a1tD5eyJxKkgpdKcxvZyKDK5toIHeh7Dol6Ik2YTdSieZJ9sM7t9Ydj8NMlKyqUHYGh0PGgIPIxzCzHfkdekOmmrQGmtmajDGg4NBkyweR4+ekQMHN3E9PZFhhpuvtrHJyxWpo6MHcUwYSxLgFtYaZQ0H4RJWkHr7POkNKdLxnUfDHUVRXkFVBRvl7/LRzIRcCCTyUVFuTtAJcwv6Jfjw6xNJmlFJ00x5B+S0KOCYfs/P8sKBuLsThyeOP5R3OdY4E0+fdF5sK3a6t4fw6dSffFZMmJo60JPAqSKcanr5RM2wd9XgPICKfaU4nIkH5pHWiqijlydyZqtldsESJaJbSlhAW7zUspSlpWhTcUFPi+kOldtkBSypMtWeVLln6ZL/R5t58pcqzWaMgZVzzfwb4wJS6y+YrW8UPpMTbbjz+fdjrNNeTWSO0+HUZqJqU9zOylQEwFYKGYpKcoNrMLRGR2sTLE8SQiX3uViFElIQ7HedyQaxn+83wnQhyNCYMJaXLgfCG+Gx+v+vG38IHdkXc7tkFLKlCWoKkiStLq3hU5nTUGsDR2uSFoKUywlEsy0o+kO6pnJVcmkVYQlrCOhKeGkT4bH6J3ZewWLx8pRdKUoAFk96R133MO2ftoSVFaGKspAJQos+opfq945M5R2WWeLnFONPgTVvZIPackyyUoJlpKUnuyN06brM2jM3jHVdqphVmDvk7uiF0T1Jd+ZJgaGNWpHUgcITsw9IbuS9il9pJoUlbEqSnJmMtyUnRXHxjkvbM0lWSWQSkpVllpG6Tr8Y7LazRxSBwEHtQ9IGuXsFi8ZOmZc8uYSAACUgFtHNz1Lw7By1AnMgpdrkXHJ6XgqEjgIkZYZKtkBuyx2eHQWuD+MSwWjOY1ZEs5SQQQaPzB90aLBjPLQrUpB9UYephUtXs29PO46fQdCnh6w9ramBJS0PSoxklGy8cqnhEcynJ3gHrWz8vd7oljmYYpHqhWguKkqZVzMOXLGnQ+6FE8p5QoG5S+nQcJB4CGFHBUMzQ6VW8XLkslsrM9tNTzFfxH2xTYz9YkRZzi5JisNZ3T4R1zlh8ukR8QPpEdPjEsCATE/SJ6QQATSb0ETVNESWl555fCL7ZuGSpRz2Z6cXHueJdBKyXUQVCItkbNQXY5W4k+4QlbOQASFJPiryFIXWg6WUihWOtyi5VspF8yefp09UOTs6Xx14LtxgdxB0MqpYgExwaGLbEYdCLV8FD2xBx6QVOkMGFHJgqVgaoioVcwUkGBFLQ9CWhgBUwdJiOgQR6QpBuIDy5n8JP8AKyvdFhsKe8lHRvImI0lIJbQ0PiG98M7OK+hA1CiD1d/fGbqV8qNPTP5jQoU4vD0rb4RFTB3PhGE2hypy8OIb4xHSWg+Ytb1QoTj/ACwhQVI5eqFA2JYADSHTt1CjplPV/ZDpaHq1oj46duTA9h4VIEW4lc0ijM0ouzOqDmKzDh5yuT/CLIcYrtm1Ws/NTHXOeT8jxGb6bon59sTkxDCXnK5JA9kQhFw1ZyvH2xf7NTVXSKDZ9ZivH2xqtgS3K34D3wHwQLhkLc5Sw+tUBw9qxJmjdZyzEfrEs32W8D5xITII0bg6MxMCmyHJNbM4lcT7a3jPJ2y6PAC4IUSTYvNDGgtS0dnLa55frib0e1oeEFLAggnTuhViXvejQxCVgH0gSSQMieLXPs5woxWY1BzVVm4b2ZhweIM01jQY2WogJAUX4pSLcGigxgqG1EXY3aKpojrTWEmOgRIlyPnSLBBIl06w1SNIkKTS0CywCCTSsO2GGXPRwmE+BqPVHAKRzZ9MRMb68tCvLdPvijqE+26LsLqZbAVtBktzgBfnBUjqDHPR0PAWWqHy1n8YEPOHmkBhQUzeJhQNSxz8oUQBJWadbN+EVW0pTIUeLB9bn1UiwXMA1AH4e6kV+0UtLpx9gLk8fwi3pl/qIzdTHaynVRMQNlCijxMT5yTlPSIezhuCjV/COoYibLMRpKfpFnp7IMUFo7IQxJ4+4QSFfspO+r51jW9nZiUqXm1b3xntnYfKknifYSB7DEtaGIqzgHwIhXvsFbGtxOLQ1FV/jtEZeKS71b/cN6Vf5vGWQktcuSfUWFOjQzES6JHAjyofcPVCaENrZop2LQKkUehM00tS/XziMdpS6ndvT6U0FHDv8vFQuUFFjV4f3AKaihoPhE0ImtlsNoSz9VPL6QmtfX8Ih7WyEgpYH7Iq1BFfNlABPIj2EQSXIavX1CCoJbgcr2GSzElMBKHLQZEOKOX7awN6QdnhiUf41gEBptDJA+mQeKFJ8lJLf8jBbBuMMkvmRxzEeaFe9IhMv0MfH9SLXOReHgxwB7iHCOZZ0kEBhKhwTyjg6QAgiqOw4ohQSEnKGoLa3iKFBYFGqaHRwOBp8ikS1Cwb5u/lAlSt3Kmg4vw0MKpNcCSjq2fBBxZlpS2W5L1uCAGHJteZOgjn5unIhCZYDCpq9RUl3D3swif3CQA9efOOTUVZwHe/R/WzRNc/YFggBxuCl50hEtkqf65JSRzNwdKA0ji9mSwWAUOZN6CoHX3wkJqXvf1R1eINk1+OusF5czXIXhx+hfmgSGKcyQGPFuvVj4QKfhrZhzrwBLtxcH1dIOVqCaEk8+HjA+9L18wKmlvnhFerLfJFggDXKABAAdqHnlDs/UecDMsEgsLCji1WHX56Se+DjlY8avZvVzjqCghyD5sNND7oHdmifDpkDC4UOQpgM1OTPfTUCJM/DpdAFQBqbUqSBYmrng0Hy1NAAded/AfAQ2VlSXNW4+L0OtRBeeb5F+GVkebgUlIUOI52Og9TniKQWdhslLg2FH1pTUu3lB0zqBtKDxPs1h0zEUcsSdPfbpE7+X2M+nilsRvzJJD1AsDRyHJzHgGpTlCXhUscps/AfauTyA9kTETswFWA0+1ytaggiVBhYi/N6mul28oTv5E+QvpokEYdAYETH+6z+Rfwg35qi7KcaEkee6G/zHFkaGl2Fvnzv5ccuGJY156tXStWi/4rLLgX4eC8EadgUlrhn+tqePzRoBJwiBUKfeBrd0uWGZQA50pyifPcigFX861gcoAAAUI1D+14McmSt2VvDvscE0G2tePQgiCEQycmoI1vx+WjqLwqLkqCh9IekQNI9UPaDQ9nQto7HG6woIDUdo8OkSQoJAUCACLtZujRnsvt90KFFa4J5Em/zwhkxNvnhHIUN5IQ5npfPKDKSAPCFChiM6hAaIa/S+eMKFE8kXAQw9SaCFCgSGiCSpjTl6xWEo7x6+4woUV0P4CSvR8I7MFIUKGE8jJiB6vjHAKRyFCvgI2SXNfmsTlHdEKFFnhCPkj5i6g9BHT7o7ChkIzq7DpAgYUKB5HXAYX8INNhQohBgEKFCgi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126" name="AutoShape 6" descr="data:image/jpeg;base64,/9j/4AAQSkZJRgABAQAAAQABAAD/2wCEAAkGBxQTEhUUExIWFhUVGB8aGBcYGRgcFxoYHBoZHhsXFxoYHCggGhslHBsaITEiJSkrLi4uFx8zODMsNygtLisBCgoKDg0OGxAQGy0kHyQ0LywsLCwsLCwsLCwsLCwsLCwvLCwsLCwsLCwsLCwsLCwsLCwsLCwsLCwsLCwsLCwsLP/AABEIAQMAwwMBIgACEQEDEQH/xAAcAAABBQEBAQAAAAAAAAAAAAADAAIEBQYBBwj/xABGEAABAgQDBQQGBQsDBAMAAAABAhEAAyExBBJBBSJRYXEGE4GRMqGxwdHwI0JSguEHFBUzU2JykrLC8SVzokRUk9IWJEP/xAAaAQACAwEBAAAAAAAAAAAAAAABAgADBAUG/8QALxEAAgIBAwQABQMDBQAAAAAAAAECEQMSITEEE0FRFCIyYXGh8PGx0eEjQlKBkf/aAAwDAQACEQMRAD8Awckq3kgsg8xUPbxp5RKxWIQGSksDVSuFWyl6uKU0YcYi45ICQkAM93DAVIJL8X8tYbgJwJUvLo6nIBG8Kjg7MfG0czTe5YS1485SkqfKVKQki4I3iD8YHMnpmpCaoDUdyCoED0tDUHkwgRmNMBYOFbyVD02qX5u6X6wxIIWEN6YAZywdjletaprwKS8HnchoexGBWZ5nTJhUrKQXWTVyB1SAKOdQbxtsYCJayLhKm6sY8sXtBQzLGZBAyjKVAj0WAAsCCeFy5ja7Ix2bBTkhRzy0qG8cxDg5XVqb1jtdJ1N43F87nP6nDctS4JHY/aZxElRX6aFkKPF2UG6O3hF9ljD/AJM5g7yZLqVrSCABdlF/WsCPSP0XO/ZL/lMasGa8atlGbE9bpFfljuWLD9FTv2S/5THf0VO/ZL/lMXd1eyvtS9FdljuWLD9Fzf2S/wCUwv0ZN/ZL/lPwid1eydqXorskLLE87Om/sl/yq+ERimCppgcGuQWWFlgjR1oOoGkHlhZYI0JomoGkFlhZYK0JomomkHlhZYKBCaJqJpBZYWWAYrHpQpKLqUQGGj6nk8TGhVli20vAXja5BZYUFaFDagaTxbEzUmU+bKQXByh3c7ptRifhZu42cnKlCUkLSBmAqklmUpw6TRlOCzrPOI+MmoCAcqQXo7kt4EAC978mhYadZKllSAN1BJy3Dg+AHFg1aR5eqR3nLcv+y+EC5MxRzKUgAEpRIVuEKSo5p6FBLJKnSCCRbiK4HOCUpcAZQD0apNRVyH0Ai77LsZU3LKz76chJISFBLHLldSJgSWCwlnKQVWBzuDUQndcOKh71atGZwG6jhAlwRHdppVLkgMLfVdyFKer3qAPCkC2bilplLagmhLm5ISaD2/LxJGJKg0xJqCpraF72Di/754xV4QlKSh6F/U1nizE3TXkWaRqvya4kI2nIzls+6nmoqQw6MD4tH0mF0j5j7Eyv9RwbX79Nq0zObaMDH08qNS+lCUcEyGLntHkPa3bmKRjcQiXiZiEJWyUpoAMqToOJio/TmM/7ud/MqDUq2F7iTPdBP5Q4TeUeGJ2/jP8Au538xjV/k72tiZuLyTZ61o7tRyqqHBSAfXEqXlEU02a7tbj1olAIJGckEi7NpwjIyZoIZ6ihGtgfePONb2uVuy+p93xjxxe1FSlqUGoTdya3PMW8oaOdYufIJ4u4bqFHn2N7QTs5MuYQl7UPW/A0aJGz+0U20yoe/EF7+qLfjY+TO+nka+btBCVZSWYOSbCJKJqTYg60OkedbTxZWsE0bplapAJgWD2ipDscoUoFknTiA4JuS0VR62TfGwZYFR6ZHYy+B7UAllJYNQ2ctz+esXKNqSyzKvToToY1rqcdXZU8bRYRC2pjxJS7O+mvXpz5iDrmMCXal/fGJ2xtFS5woWKSL2yqqKGmhLXeK+q6ntR+7LMOHWwa5oUteYg95Yk3SSSE0rz0rrEnZu3e7UqpUWDJahCco01IFOg8aDEJDsUkHgRX5p64jgrJLkAkXADAPpx0jjLNJPUmb5QTWk0WK7VTCokLyjgAaUhRTTAHqVE8aB31aFCPNN76n/6MsS8IzW2CUqyaCoZiKs5JFh86QzZ0womWzOOJqCLUHR2vxrADiCUg61FXqBwrWunKBJmh70t7C7s+mjNyjWo7UV3ubfscoBE0EJU6gAe6UsAKSoOSEkZSSBlJQ980V2CkFQLgtkcGhCqp4l0kjN4+EVRCwsKQpQUMu8jOFbwqz79U15jlFgiZ3YKQ4TbSiKGqXZyVG720eKp7rYdA8UkISQSCVEuwY0N3FwXBfVoplZwouXpm6gm8aGXMRmCZ3opLUKRdLJWA4TSiiKRKkdlsapSVqwOcMGAWhCSkFx6KhpR+GkWY3XJJK0ROxCwNoYU2H5xLbxWmnmY+pyY+fcD2cmy9oo/+tllLxaFSzmSyUy5qSSGNH+yWqWZ6R9AKMXp2K40eUbZUkY/EuK57/dTFBtraiAru2WwYkgO9jkZ+Yi+2yl9oYn+If0pjLYvYk9S1HI6VKLsoDW4rYjSGd1sZdtRP7P7RlrJRvGqikngDa+mnQxvuxRT35yiuQ18RHneytiTULQcjJBBNQwHAA1j0fsZKaeaNuH2iIm63IqUlRZ9sDSX97+2PAtov3qkhw6i4L1qbPpePe+2X/wCX3v7Y8B2hLzTFBDAublvrVNdDX1xRm8GlErCnOQlwkkeJVUsNHt1fjEiZhwMrEOQ5elKmv9LDgfCplzctSl65SPYQdDErFBYJUtdCkZVmzF7jiD8tGKeq6Qzd8Fbj8YArKVEZTo9SKOYNLLjMwdVRxA8dXr48og7QkJKETEvlSSCFG7cdVKcgk8jwET9myEzJaj3iEqScu8DQ1OlTRJ/m5RfemF2V6bJK527upY2P73L54COS9omWKk8eUR8EnOlYzAFIcBiyk3JBOtqX3uRizkbHVMUQg5ymikCpzZXpoQ48j1imc7dMCxkpG31rld25DVJa4d2rXj1inmT3XmynKC1TqqoI8K35wRMsgFklllyNAxZvCtDasRsSk5gtKWFjmpu8ahzyZ/ZAtye7+xbCOlbEkLFRmIHChADsCzuDXUw7FKq5c6gsQeNC2loDJWkqYpOcilRuuASrgzlxQ0Nnh+dDZUly9SEvlAcDNmUA/j64RodiCp4oAlhbcB9eQwodNKXP05HKlI7E3HuXtmJSlWmlW4ty1g2RkoUA4eoLgEi4Fn+eESpkpKasxZ30BNRTp6jEbFz8yQODk8nanSj+Mb1KzMFTi2qeIYBraEWtWnN4OkFQz5nAIzE2dyS7eiwF2rYcIrghSgkCjDWwGYkV8fXGnwCZYlqKVkTcpOUpcJKVDcZVSpRPpJJHIERJUhlubPsZgESpQmTkgqKwUVOYKINHFFJLpZyaKMaTtFtVWHSESsiVEAh6BKRdQDVAoOTuzR5/L20ZhkEk5kvnupBU5Y7xJYgJFTFltTb6ppCFVBFCcicpIIdIrvDi4szCMc7b3LtaSpHovZzEiYhC90l0uQzEsklm4KJHhG0V748Z7L9o1y1S5at76QA0uFlgokC4JDjm+kezKFY1dNdMTJK6PKdtH/UMT1H9KIegEpJSXOmnG0C26W2lieo/pRDxmewjS91SMLaUtwOzcUDmdawXNwRyYOLNwjWdjC881fcPtTGd3msmL7sLMecp2fKXALsXTSD4BD6i07Zn9V97+2PA1MlUxZ9I26knhyD+ce79tDWV97+2PnOepRWsE0Uo/WAdiW5tU0inLG0aifgseBMdT90fSKQkrPEsXcU4a8hF9LnIUkJOXK4VmFlMd5LGlCAP4ZgEZnZ+yJi1AAEB66e08K6PGgxmyUpCQgqd62vdzVvq+uMeRqOyYysPJnJEzKaIUd41dJDndsxKXHVPhFnsvBYSX3q5kkEzJmYVJCUMGSk5tC9/YBFEcNnUjf1davssGah9IkjXiYPiZqpUsICnS98obQMxejXvxvFcZVsPj0383BdzMIhcwKQJZQXT3d1MUh829wUOgVrpR4pHdZzLYELIY0Uwy0NdEkV5W1iPszaKkzFmWQN0i4NCDqwcnlZomzcYZhJWz5WdyKkO5y1PlxpeEa3Gai+CLjh6SkAs4IBLW1LBjUvXhrEebv5szHKXYAlnYgX4ceIgsoKKCkDMUsWJZ00NHu7tr5O1bh8yZySd0MxGge6Xpqx8YaCsDdA1zkLXmYJUlwKFTkWADXJYvzHSGKwyysFBKkqzkg6EEsDd7jg/CH4hSUlOZkkK/iIDguGNXzA0qwOoeD4lYAeXmCqIIWQ6XALgNmSS1VcDd6RbdLYSyvny5hUSJgZ+J+EKJCMPLIdUwA8xWhb7Yo1qWjsNaBaKPGTCHCHYitB6jwfhAsGguDY5reNR7/CJOOSymUEgGoJo6Wo1Aw1oAINnGYO13fkePhWLdVRpCWGzBTqWCKMG4MwAFKsPkwDGFSZUsA3JURwU9g9aUfn0BiWSxckspwFUACSGdyzWPItFfMQSC+UtxNbEtzYDXjCw5ISNnTyk5luH9As4KvEVFtXrF9hZyZgYKUknTLmsTalBQ3tcu0N7K4JMwZZisqTR1HdLLfd1dgasfS6kbPZ+y8MlGXvJQUnKAtioGlMwd0KFXYtYi7BMzivyWqDaKrYiSmdJygKT3iSQ1jmAff60IALEhuHvixWPGZEhpyKScyVJdaZiuIdkqSxJ9se1EQ/SNtOxZKjxztQG2lPcD0k9f1aLQ5OXgqGdsZebaGJGbLVJFn9BHGKvC7QKXSZhURRiGL8OcafpbsySVsu5ITm9FXGLD8mUpQxmIJBCVJcP/FfyaM3h9pFfor1azn/Bjbdgge/VW6DSlKp4QVK3sGGxZ9thWV97+2PCP0EpC1LEwFi7ZCSHJ59Y947bXlfe90Yb9JyUlRVLUSpYU4SycoASEgalwS3FUZuqyuFJebNUYp8ujIqVibpWgJ5oPgDvVNoIJ65co5yC6iWSGCXAZgSbq0/ejYT9vSjaTMcGm7LvyBeKrFY+UrvErlKShagSQlnUyRuupgXDMxBPr50pKVId41/yMxs7FqQ+8aly/DKkJ6+iz2rBcdPSsuyioBgXrUgeunOkQcWSlJD2IypVRRDgbmU0AzWN2JpaOpxoTNTMFRmKmch1a5lUYgh3YXNNIsUf9xSmy0wGGEqUiqiWUV8QBUBnYF2HEw+fLziqSDxLP6os9gbRSELVMlqlqUCzkpTrlVlLBVATXhS0S9odoliUAlBAUWMxszA0ZL0J86cNKk3fzcmhRVJ2ZeYczljuofMSwBoKnxetwLRX93nS6VZS78c1n1fUV/CLQ48ZSBLllWYvmAGYEXISnKDqMz8OZgTcarvErTLKiElJSqgIy3Aahdi40BtF0b8CXuVGJxBlkqWjOvMA5JBoWWFccwBSdfVFrPmh947gDuQArKQG0u1CR15wWYZk9wZaSlAKlAqBYOCSEpZRGg0rTVqqVNWUzDZYS4AYKIdqBLhxSrWI5A2r51919yOPosGIAyKdJAIJSh6h2LqBcO3hCikwipYQAsgKFxmA9RWDCidp/tFdFSZiz9ZSmqmpJAvu8K18BEjFz8wASpzlST1y1BcOSNTyMCVuJZID5WUXBBJ3g18pZhQh8p5xHlrI9jt43jbpAWypQU+W4FSC4LuzE8iIZKlpJGvi3Bjyt6+RiEMSeNOGkcCx8YCgSzWYTHS0AB0KpR2HgbDzixw+1JZcKIDWuQeQJAPzrGMkTS+6GPhTxMWmFGainJJooGhPAbrv52MZcuGtyWzX4LaEszEbw9JNwbgihaPoFcfNC5H0iSXzDKS2VncUYKJPlH0yYt6RJJ0GzyTtSD+kZ7JBon+hERwlwXlpjvbMf6pOH7qP6EQFJSKMqNRkn9TJWDlZQWlj1cI1HYl+/U6QNw18UxkJUxIFAuNL+T39eq/6s/1Jgkh9SLntpeV973R4vO22ndSlKVzAvKgKLZfvcASWOgUekey9tT6HQ+0R84jGqK0zAEJKEZa5f3nLEelvFnBsLtGXqcanV+DUzdY7EJSpJqQpgQTwoSliQ4JFeRIiPjcduBk6qzOdCbgiupItQedPhZgUgkH0CMpVQkkAmj3JIbmaRDx2OmAEqmZHIACxUJIuGs3ibc45qwtyojbROVh1TEr3RlBLkkgAFW7mWBwytQeEcRs9ZCXYBVcuUhrDIHNRRLipqXeAjaRSF92CGy77tmLpbMzbtCRW6QauGHhsTlKWMwS0qAyEZm03Aai1UgsG1eLVGWkRM2WzswTndKyMrL3eYYuCQcybg3BtFLN2gpM92SAUkGX9Ur6Oxel6EA8IhTsTMUk92FSrhTBszFWU6uUijvqYibTxK5oTlSwBDqSKOaFuA0HtpCRx7u/4NePMknF/5NZNnienJMWCEj0QBlFnSyEpZjwYWpFYMKnMrKojKLEOCa3Vo1L6NGfkY6ahagQXck1IUHcG5D6AsHva0EmYwrVlC2+spIZ61aruWJo/1ejmPTuCpcFTlZc4fZ8uY6DMWAq5AIUBaiiKjlanmyb2VZX0c85UggbofKql36RM7Ok5u8JyioKyzAAqbMkuCFfuszEUgu0drp+qwKSABXKqt6HdNhyc8oGqcZUmWRVLczs/suMxZSfHM9rnehRMxO2CVEpQW03Zkci1TzDaWYPEYeYBUU/HXxMAKSKGPQcgP1b+yAr2dLUX7sHxMXx6z2jNZiEIiXJlJy1UB4GviI1aNlyqtLDDr74kyMEhqJSwsIL6pPhAMnLkOzEE8KuRwi3wOAX6KFkVfppSl4vZaE8BUm3tidhwoCiHy71i9BxBfy4xVLqfDLMeKU+EV+z8H3KDl7xgx3SA5HEp3ink/vf6Uj54/PnNJaixBLpKQK3dQD0p4x9DpsOkX9I5PVqA1To8h7YI/wBUmkkDcR/SmIrn9olugiV26R/qcz/bT/SmK/uw1o0XuZJrdh0k/tU+qNV2BH0y94H6M1+8mMYJY4RsfyeIacv/AGz/AFJhkyQXzIs+2w9H+E+2PnHBZQc6xmLEgUNWDEuRq0fUnaKS8tSgWKULLi9Evfw9cfKmImhKkmWTRKWeu8wJ5elFeVN7I0s0WDWCg0JTmaoulgCp7Eg0vYp4RUbblbzJJNRW4dgRW7AG3PlDsPilS5Y3xvFgzZWzVctUODy4awCWFTcxD8AGJzrLqPotU5b8BGOEHGTfgL4JakTakTBMzEOpCjX0qEFKS7ZhqPSEPx0+YDlyBKwkZmykkEJbPcggB2Na1ET9mg4WRMWUDv1UCaFZWWKQGskXygbxZ3DRV7Qx4lrABcLOZb65myqL/WIcwu8pbKyqyRg5iyUiSt2B3x9pmKt53ZwXfWJu1ZOeW9EF1eiw3nUzNUPyejaOYpDj2IBmEKfgAAC7KCk6swcE3Non90khCVLCnQMwLKZVgKkhwHUTTR4LjTTNGGFyVK369lLOlrKXy5Us9FEk8R1o7N9XjF7suRk31gKSxD0sQMz6i55+BpWzMcEz0JIVo4BSp1Gyg4pxGvnFh+fy5a05sipa9RmADO2Z816xdJSaNfT4dEnOdfK6afj7teVfrf8ABazdpTDL0yB3GpFqZHII4xCw5IfMghX1cpUOIqBRzesBl4yWCkJUkE0yAGhtS5byuIWCxCSJyspWoMkOWZJPpgCjANevC8Z1CrEyQTnpk17TXFc/m/6BlrlPWehB1Tmt/wAvHxhRTYrEpKiVJckuSUklz/CG8oUP2X7ZU9N8mmIUbn4fNPVHUJT9p/n2RxSKvU86UtDqDThGRiCKk+2mnJo7lDmvx8Y6pYAbJUsHBqWY+GvV4bmDkq1J6+Ht8IKslIcCnjWgrb5+EGw8p1AJAzEsGoqtmPiIGiUSTamlOvXSL/sTs8LxIVUiWCsuNRRPjmY+ENCOqSXsZNrgLhuxeJcjKyWPozEgnkDcdQfdHtSRSKBAYDzin7Sdqk4VQRkmKNGOZeUgg2Ls4pSOjFRwpsST8spO2WGzbTU37NPs/CAK2YReHTO2yQorTKIUoM5uQ2puzxTT+2GJW6SoAKoGApfXSEl1UFwZpQt8lyjZbxqux2BMuYokGqfeI8zO3sQlnnEtRnFqUjR4L8oqkgBcoqIo4LdLWFGhYdXF8khBJnqc5AUCDqCPAiPmDY3YDF4pHeShLCLArWUu3Bknzj2TYHaVc9aU92sh95QJyhOhUQWFPN40okISAlAASAwAYADQAC1I0wyLIrRfsz5MxeHVLWpCqKSopKToQSD5GDYKeQP1ikB23SQd7ixtuiN1+WTYAk4tM8BpeIBzEaTEgAi7Bwx65jHma6HjElG9gUaaRtA4giViCEhJbvAFEAgOxS+pAH3idIg7WOWatMxCklwcxDEboy5kEMUkNZtL2gOCxmSWdx5ipqTrvIKSCk6MXB/xDtt7VM5EoqB7yWDLzlnVLbdSp6kp3hm4EaitEYNT2WwtBUYDNLSF7qcpUk7ysxc7oawoebaExPOxZqyoB2UHzEKs6abzKtSo5HjFXsmatKi6VHPlcs7oBFB4Ui8QpJCVEKJBAAIfd+sp71JArwirLKcXsTVQbCYZkKTMSCSlKczgEBKAk1UxFc/R6VrEUYJRTMAU+aipaapSAaKOUbxroedbxECiFBWQVd+BqQlQ6ggHyN4JJ20ZTEOjM4zAbwL1HkdB9ZUKlO24lmOTTel0x+JlSE4cJlqmTFvv5QgEEKvMqVqragaj2huGxrJknIAEj03S6kuQp6WqKPRhfR03BHEKBUqpL94AMwH2VJDBQ5lm48W/oBSyVTFh+KNRpRr14wy018z/AH+/4CoNq0FmyJkw5xMCQoBgAGFBzMdiwRs1LB1zHYChVoAHteFFfcS2v9C20AnY9CKKNeFfKCysWlTkvTRi3iR0iMjBoCsxBzDUnM+mlGixkLu19BFb01sCmPSkKqNetvn5vB5co2Y+v4wKUgi8SUT0gvV/nyitt+C6OP2dlYZTOHrz8KnlHoHYbAZJSphvNV/xTQesqjEYfEqUoJSlyogDmSaDzMes4KQEBCBZIA8tY19HjetyYM6jGKSM12624qQqXLQoAqScxuWcN/dGKx+1Zs5GWbMUpIOYA6U1a9In9tsX3mLmtXKyB0SKjzKh4mKBCuNPl4p6ibc3vsYzomAMbgKtVjUEgw5YLOElg7FKSU5gkkJtRyLm14GhTnl76D20i82vMRKw8hEieozGWFFFEsr0nBIIDWvaMU8mmUVV3/YeEE074RTMrL3ikslwklxQm3MuzBh9UwSQhSnYPukm1hc+vSHKxksSxLyFUwMO9ejO9QAeRpzhkvEKQQA43SFPzBSfDxfyBi50K4LwSsNjVy8wQtQBuASHb5Ea3sXthczEBC1qVnBZ+Ir46+UYoYpfdCWGbMFk8wlujWiXsPFqlTpczVJe7hg7jycQcc3GSdgit6PQ/wAofZ/88wM2WkPMSO8lcc6Xp94On70eCYDYQcKmPQ+j8Y+o5RBAIsQCOhtHkXbPZPcYpYAZC/pEfeNR4HMOjR1OplJRuJZDHrdGQRgUMAEuwArS1reMQzsVDgkakkHw/D8IvVyeB/HlDFHTQauG516Rzu5JBl07RERICaCwsOUOANeFz+MSJRq5sH4+2EpXJuLwt2UuFCQKfCGTpCS5yhybtT8Ie3+YkBIDVaEtp7BSB4fC6jV2sP8APweDBJAJNW1FqeHKOBA9J69R8PbEPaAdAckXJAqSBz+P+CvmY8XQeRPSlIBNRfrCimnSZuY7q6l7pF60BBLV1jsW9lPyO2T5OEsCb8qW5HSC0TQaav7IaVE/PwhyBEUfZvUUvBxRJhwBMPSjrD0cAIfghouwmz8+ICiKSxm+9ZPrL/dj0dMwJdRsB1PgNYzvYXB5MMVm81T/AHU0HrzHxjSSgGJjo4Y1D8mHM7nXo8fx2AxBWqYuRNSVEqUcimBUok1ZtYr1qoWHL58Y9f7QzMQJJGHZ3qNW4pJo8eW4/YuMAVMmSZrCpLPdvfwe8YM+CntZQytCuBoKWoXr7GMPWPP3Xh6sOoAky1itHBAro7MK+2Bqqb1bN0sW5xka3DVCSWvYV0iRKPgWseVh5edIjqWwY1pxfi3qgsiQskZUFSqsA5VbQCAQ4Ki3Ti3IRaYTZE+aB3cleU2VQJIs4JZw3CGbP2FjJiikYeYCftJKEkA0qtgTy6xttgbKxkojvlJEtNk5nLMWAy0A8fCL8OBylTToiZrNhy5icPLE1LLSGIcGgtYnpFH+UXZne4bvEjeknN9w+mPCivumNTh1OmATUO6SHBoRxBuI67gtOkaMqlZ4UiaQWgkyWDUDyg+2tnfm89covumh4puk+RHi8QhNGpEclq3T5OnVqxLlEcajy6RHBNdOJceqLEJccQYjrkNw5Oz/AIxS40UZMN8EfO1Cpi4/zDbM5J5i/wDjxhygCXYuK8Y6pfEU+fB4iMssbQxSQS1D49eEB2vuJZiSsZakkAG5PLRucGDj0Ui1zw4fPGComKKcswDk3+Hh4tJ2GCrlFV+eTftTDwLLtoPR0FPCFFwES/sp8kwofuQ9E0R9jMnhD0og45+yEEiCdArtorWAMpAc/N4g95N+36h8In7TNUjr7h7jFfNmNbh8Y6OKEdCtGDJOWt0y4w/ajGpQEDEqSlIyhOWUwAoPqPBB2tx1vztbcMsr/wBIpkyJxR3glKKHbNlOXM7M/F6QX9GYnOU/m68wAJTlLgFwCeRY+UWa4LyiupMsT2qxuuKWX5I9yY5M7Y44Bhi1+SP/AFisGzsQpZQJKsyQ5DGgNieERp+zpqc+aUpPdtncEZc3ou/HSD3IPygaZE/G9rcZMSULxMxSTdJysWqNOMVYxC75lecEVsycHJlmiO8PJBsq9qGEjZ045WlneSVp5oDOq+jwreJ7uv0Jpl6BJxCwXCy8TcLtKcg5kTVpPFJY+Yir7w8oJhs61BCQ6lFgPkw2mC3pA3Lz/wCRYs3xc/8A8q/jEaZt/Fa4qeesxfxiOMFP7zu8m+Bmanot6TuxEMOzpxUpISCUpzEJKSW8DU8rxO5D2g6Zeg423iT/ANRO/wDIv4wNW0JxvOmnqtXxjkvZU4zO73c4TmKXFBS7a1tD5eyJxKkgpdKcxvZyKDK5toIHeh7Dol6Ik2YTdSieZJ9sM7t9Ydj8NMlKyqUHYGh0PGgIPIxzCzHfkdekOmmrQGmtmajDGg4NBkyweR4+ekQMHN3E9PZFhhpuvtrHJyxWpo6MHcUwYSxLgFtYaZQ0H4RJWkHr7POkNKdLxnUfDHUVRXkFVBRvl7/LRzIRcCCTyUVFuTtAJcwv6Jfjw6xNJmlFJ00x5B+S0KOCYfs/P8sKBuLsThyeOP5R3OdY4E0+fdF5sK3a6t4fw6dSffFZMmJo60JPAqSKcanr5RM2wd9XgPICKfaU4nIkH5pHWiqijlydyZqtldsESJaJbSlhAW7zUspSlpWhTcUFPi+kOldtkBSypMtWeVLln6ZL/R5t58pcqzWaMgZVzzfwb4wJS6y+YrW8UPpMTbbjz+fdjrNNeTWSO0+HUZqJqU9zOylQEwFYKGYpKcoNrMLRGR2sTLE8SQiX3uViFElIQ7HedyQaxn+83wnQhyNCYMJaXLgfCG+Gx+v+vG38IHdkXc7tkFLKlCWoKkiStLq3hU5nTUGsDR2uSFoKUywlEsy0o+kO6pnJVcmkVYQlrCOhKeGkT4bH6J3ZewWLx8pRdKUoAFk96R133MO2ftoSVFaGKspAJQos+opfq945M5R2WWeLnFONPgTVvZIPackyyUoJlpKUnuyN06brM2jM3jHVdqphVmDvk7uiF0T1Jd+ZJgaGNWpHUgcITsw9IbuS9il9pJoUlbEqSnJmMtyUnRXHxjkvbM0lWSWQSkpVllpG6Tr8Y7LazRxSBwEHtQ9IGuXsFi8ZOmZc8uYSAACUgFtHNz1Lw7By1AnMgpdrkXHJ6XgqEjgIkZYZKtkBuyx2eHQWuD+MSwWjOY1ZEs5SQQQaPzB90aLBjPLQrUpB9UYephUtXs29PO46fQdCnh6w9ramBJS0PSoxklGy8cqnhEcynJ3gHrWz8vd7oljmYYpHqhWguKkqZVzMOXLGnQ+6FE8p5QoG5S+nQcJB4CGFHBUMzQ6VW8XLkslsrM9tNTzFfxH2xTYz9YkRZzi5JisNZ3T4R1zlh8ukR8QPpEdPjEsCATE/SJ6QQATSb0ETVNESWl555fCL7ZuGSpRz2Z6cXHueJdBKyXUQVCItkbNQXY5W4k+4QlbOQASFJPiryFIXWg6WUihWOtyi5VspF8yefp09UOTs6Xx14LtxgdxB0MqpYgExwaGLbEYdCLV8FD2xBx6QVOkMGFHJgqVgaoioVcwUkGBFLQ9CWhgBUwdJiOgQR6QpBuIDy5n8JP8AKyvdFhsKe8lHRvImI0lIJbQ0PiG98M7OK+hA1CiD1d/fGbqV8qNPTP5jQoU4vD0rb4RFTB3PhGE2hypy8OIb4xHSWg+Ytb1QoTj/ACwhQVI5eqFA2JYADSHTt1CjplPV/ZDpaHq1oj46duTA9h4VIEW4lc0ijM0ouzOqDmKzDh5yuT/CLIcYrtm1Ws/NTHXOeT8jxGb6bon59sTkxDCXnK5JA9kQhFw1ZyvH2xf7NTVXSKDZ9ZivH2xqtgS3K34D3wHwQLhkLc5Sw+tUBw9qxJmjdZyzEfrEs32W8D5xITII0bg6MxMCmyHJNbM4lcT7a3jPJ2y6PAC4IUSTYvNDGgtS0dnLa55frib0e1oeEFLAggnTuhViXvejQxCVgH0gSSQMieLXPs5woxWY1BzVVm4b2ZhweIM01jQY2WogJAUX4pSLcGigxgqG1EXY3aKpojrTWEmOgRIlyPnSLBBIl06w1SNIkKTS0CywCCTSsO2GGXPRwmE+BqPVHAKRzZ9MRMb68tCvLdPvijqE+26LsLqZbAVtBktzgBfnBUjqDHPR0PAWWqHy1n8YEPOHmkBhQUzeJhQNSxz8oUQBJWadbN+EVW0pTIUeLB9bn1UiwXMA1AH4e6kV+0UtLpx9gLk8fwi3pl/qIzdTHaynVRMQNlCijxMT5yTlPSIezhuCjV/COoYibLMRpKfpFnp7IMUFo7IQxJ4+4QSFfspO+r51jW9nZiUqXm1b3xntnYfKknifYSB7DEtaGIqzgHwIhXvsFbGtxOLQ1FV/jtEZeKS71b/cN6Vf5vGWQktcuSfUWFOjQzES6JHAjyofcPVCaENrZop2LQKkUehM00tS/XziMdpS6ndvT6U0FHDv8vFQuUFFjV4f3AKaihoPhE0ImtlsNoSz9VPL6QmtfX8Ih7WyEgpYH7Iq1BFfNlABPIj2EQSXIavX1CCoJbgcr2GSzElMBKHLQZEOKOX7awN6QdnhiUf41gEBptDJA+mQeKFJ8lJLf8jBbBuMMkvmRxzEeaFe9IhMv0MfH9SLXOReHgxwB7iHCOZZ0kEBhKhwTyjg6QAgiqOw4ohQSEnKGoLa3iKFBYFGqaHRwOBp8ikS1Cwb5u/lAlSt3Kmg4vw0MKpNcCSjq2fBBxZlpS2W5L1uCAGHJteZOgjn5unIhCZYDCpq9RUl3D3swif3CQA9efOOTUVZwHe/R/WzRNc/YFggBxuCl50hEtkqf65JSRzNwdKA0ji9mSwWAUOZN6CoHX3wkJqXvf1R1eINk1+OusF5czXIXhx+hfmgSGKcyQGPFuvVj4QKfhrZhzrwBLtxcH1dIOVqCaEk8+HjA+9L18wKmlvnhFerLfJFggDXKABAAdqHnlDs/UecDMsEgsLCji1WHX56Se+DjlY8avZvVzjqCghyD5sNND7oHdmifDpkDC4UOQpgM1OTPfTUCJM/DpdAFQBqbUqSBYmrng0Hy1NAAded/AfAQ2VlSXNW4+L0OtRBeeb5F+GVkebgUlIUOI52Og9TniKQWdhslLg2FH1pTUu3lB0zqBtKDxPs1h0zEUcsSdPfbpE7+X2M+nilsRvzJJD1AsDRyHJzHgGpTlCXhUscps/AfauTyA9kTETswFWA0+1ytaggiVBhYi/N6mul28oTv5E+QvpokEYdAYETH+6z+Rfwg35qi7KcaEkee6G/zHFkaGl2Fvnzv5ccuGJY156tXStWi/4rLLgX4eC8EadgUlrhn+tqePzRoBJwiBUKfeBrd0uWGZQA50pyifPcigFX861gcoAAAUI1D+14McmSt2VvDvscE0G2tePQgiCEQycmoI1vx+WjqLwqLkqCh9IekQNI9UPaDQ9nQto7HG6woIDUdo8OkSQoJAUCACLtZujRnsvt90KFFa4J5Em/zwhkxNvnhHIUN5IQ5npfPKDKSAPCFChiM6hAaIa/S+eMKFE8kXAQw9SaCFCgSGiCSpjTl6xWEo7x6+4woUV0P4CSvR8I7MFIUKGE8jJiB6vjHAKRyFCvgI2SXNfmsTlHdEKFFnhCPkj5i6g9BHT7o7ChkIzq7DpAgYUKB5HXAYX8INNhQohBgEKFCgi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128" name="AutoShape 8" descr="data:image/jpeg;base64,/9j/4AAQSkZJRgABAQAAAQABAAD/2wCEAAkGBxQTEhUUExIWFhUVGB8aGBcYGRgcFxoYHBoZHhsXFxoYHCggGhslHBsaITEiJSkrLi4uFx8zODMsNygtLisBCgoKDg0OGxAQGy0kHyQ0LywsLCwsLCwsLCwsLCwsLCwvLCwsLCwsLCwsLCwsLCwsLCwsLCwsLCwsLCwsLCwsLP/AABEIAQMAwwMBIgACEQEDEQH/xAAcAAABBQEBAQAAAAAAAAAAAAADAAIEBQYBBwj/xABGEAABAgQDBQQGBQsDBAMAAAABAhEAAyExBBJBBSJRYXEGE4GRMqGxwdHwI0JSguEHFBUzU2JykrLC8SVzokRUk9IWJEP/xAAaAQACAwEBAAAAAAAAAAAAAAABAgADBAUG/8QALxEAAgIBAwQABQMDBQAAAAAAAAECEQMSITEEE0FRFCIyYXGh8PGx0eEjQlKBkf/aAAwDAQACEQMRAD8Awckq3kgsg8xUPbxp5RKxWIQGSksDVSuFWyl6uKU0YcYi45ICQkAM93DAVIJL8X8tYbgJwJUvLo6nIBG8Kjg7MfG0czTe5YS1485SkqfKVKQki4I3iD8YHMnpmpCaoDUdyCoED0tDUHkwgRmNMBYOFbyVD02qX5u6X6wxIIWEN6YAZywdjletaprwKS8HnchoexGBWZ5nTJhUrKQXWTVyB1SAKOdQbxtsYCJayLhKm6sY8sXtBQzLGZBAyjKVAj0WAAsCCeFy5ja7Ix2bBTkhRzy0qG8cxDg5XVqb1jtdJ1N43F87nP6nDctS4JHY/aZxElRX6aFkKPF2UG6O3hF9ljD/AJM5g7yZLqVrSCABdlF/WsCPSP0XO/ZL/lMasGa8atlGbE9bpFfljuWLD9FTv2S/5THf0VO/ZL/lMXd1eyvtS9FdljuWLD9Fzf2S/wCUwv0ZN/ZL/lPwid1eydqXorskLLE87Om/sl/yq+ERimCppgcGuQWWFlgjR1oOoGkHlhZYI0JomoGkFlhZYK0JomomkHlhZYKBCaJqJpBZYWWAYrHpQpKLqUQGGj6nk8TGhVli20vAXja5BZYUFaFDagaTxbEzUmU+bKQXByh3c7ptRifhZu42cnKlCUkLSBmAqklmUpw6TRlOCzrPOI+MmoCAcqQXo7kt4EAC978mhYadZKllSAN1BJy3Dg+AHFg1aR5eqR3nLcv+y+EC5MxRzKUgAEpRIVuEKSo5p6FBLJKnSCCRbiK4HOCUpcAZQD0apNRVyH0Ai77LsZU3LKz76chJISFBLHLldSJgSWCwlnKQVWBzuDUQndcOKh71atGZwG6jhAlwRHdppVLkgMLfVdyFKer3qAPCkC2bilplLagmhLm5ISaD2/LxJGJKg0xJqCpraF72Di/754xV4QlKSh6F/U1nizE3TXkWaRqvya4kI2nIzls+6nmoqQw6MD4tH0mF0j5j7Eyv9RwbX79Nq0zObaMDH08qNS+lCUcEyGLntHkPa3bmKRjcQiXiZiEJWyUpoAMqToOJio/TmM/7ud/MqDUq2F7iTPdBP5Q4TeUeGJ2/jP8Au538xjV/k72tiZuLyTZ61o7tRyqqHBSAfXEqXlEU02a7tbj1olAIJGckEi7NpwjIyZoIZ6ihGtgfePONb2uVuy+p93xjxxe1FSlqUGoTdya3PMW8oaOdYufIJ4u4bqFHn2N7QTs5MuYQl7UPW/A0aJGz+0U20yoe/EF7+qLfjY+TO+nka+btBCVZSWYOSbCJKJqTYg60OkedbTxZWsE0bplapAJgWD2ipDscoUoFknTiA4JuS0VR62TfGwZYFR6ZHYy+B7UAllJYNQ2ctz+esXKNqSyzKvToToY1rqcdXZU8bRYRC2pjxJS7O+mvXpz5iDrmMCXal/fGJ2xtFS5woWKSL2yqqKGmhLXeK+q6ntR+7LMOHWwa5oUteYg95Yk3SSSE0rz0rrEnZu3e7UqpUWDJahCco01IFOg8aDEJDsUkHgRX5p64jgrJLkAkXADAPpx0jjLNJPUmb5QTWk0WK7VTCokLyjgAaUhRTTAHqVE8aB31aFCPNN76n/6MsS8IzW2CUqyaCoZiKs5JFh86QzZ0womWzOOJqCLUHR2vxrADiCUg61FXqBwrWunKBJmh70t7C7s+mjNyjWo7UV3ubfscoBE0EJU6gAe6UsAKSoOSEkZSSBlJQ980V2CkFQLgtkcGhCqp4l0kjN4+EVRCwsKQpQUMu8jOFbwqz79U15jlFgiZ3YKQ4TbSiKGqXZyVG720eKp7rYdA8UkISQSCVEuwY0N3FwXBfVoplZwouXpm6gm8aGXMRmCZ3opLUKRdLJWA4TSiiKRKkdlsapSVqwOcMGAWhCSkFx6KhpR+GkWY3XJJK0ROxCwNoYU2H5xLbxWmnmY+pyY+fcD2cmy9oo/+tllLxaFSzmSyUy5qSSGNH+yWqWZ6R9AKMXp2K40eUbZUkY/EuK57/dTFBtraiAru2WwYkgO9jkZ+Yi+2yl9oYn+If0pjLYvYk9S1HI6VKLsoDW4rYjSGd1sZdtRP7P7RlrJRvGqikngDa+mnQxvuxRT35yiuQ18RHneytiTULQcjJBBNQwHAA1j0fsZKaeaNuH2iIm63IqUlRZ9sDSX97+2PAtov3qkhw6i4L1qbPpePe+2X/wCX3v7Y8B2hLzTFBDAublvrVNdDX1xRm8GlErCnOQlwkkeJVUsNHt1fjEiZhwMrEOQ5elKmv9LDgfCplzctSl65SPYQdDErFBYJUtdCkZVmzF7jiD8tGKeq6Qzd8Fbj8YArKVEZTo9SKOYNLLjMwdVRxA8dXr48og7QkJKETEvlSSCFG7cdVKcgk8jwET9myEzJaj3iEqScu8DQ1OlTRJ/m5RfemF2V6bJK527upY2P73L54COS9omWKk8eUR8EnOlYzAFIcBiyk3JBOtqX3uRizkbHVMUQg5ymikCpzZXpoQ48j1imc7dMCxkpG31rld25DVJa4d2rXj1inmT3XmynKC1TqqoI8K35wRMsgFklllyNAxZvCtDasRsSk5gtKWFjmpu8ahzyZ/ZAtye7+xbCOlbEkLFRmIHChADsCzuDXUw7FKq5c6gsQeNC2loDJWkqYpOcilRuuASrgzlxQ0Nnh+dDZUly9SEvlAcDNmUA/j64RodiCp4oAlhbcB9eQwodNKXP05HKlI7E3HuXtmJSlWmlW4ty1g2RkoUA4eoLgEi4Fn+eESpkpKasxZ30BNRTp6jEbFz8yQODk8nanSj+Mb1KzMFTi2qeIYBraEWtWnN4OkFQz5nAIzE2dyS7eiwF2rYcIrghSgkCjDWwGYkV8fXGnwCZYlqKVkTcpOUpcJKVDcZVSpRPpJJHIERJUhlubPsZgESpQmTkgqKwUVOYKINHFFJLpZyaKMaTtFtVWHSESsiVEAh6BKRdQDVAoOTuzR5/L20ZhkEk5kvnupBU5Y7xJYgJFTFltTb6ppCFVBFCcicpIIdIrvDi4szCMc7b3LtaSpHovZzEiYhC90l0uQzEsklm4KJHhG0V748Z7L9o1y1S5at76QA0uFlgokC4JDjm+kezKFY1dNdMTJK6PKdtH/UMT1H9KIegEpJSXOmnG0C26W2lieo/pRDxmewjS91SMLaUtwOzcUDmdawXNwRyYOLNwjWdjC881fcPtTGd3msmL7sLMecp2fKXALsXTSD4BD6i07Zn9V97+2PA1MlUxZ9I26knhyD+ce79tDWV97+2PnOepRWsE0Uo/WAdiW5tU0inLG0aifgseBMdT90fSKQkrPEsXcU4a8hF9LnIUkJOXK4VmFlMd5LGlCAP4ZgEZnZ+yJi1AAEB66e08K6PGgxmyUpCQgqd62vdzVvq+uMeRqOyYysPJnJEzKaIUd41dJDndsxKXHVPhFnsvBYSX3q5kkEzJmYVJCUMGSk5tC9/YBFEcNnUjf1davssGah9IkjXiYPiZqpUsICnS98obQMxejXvxvFcZVsPj0383BdzMIhcwKQJZQXT3d1MUh829wUOgVrpR4pHdZzLYELIY0Uwy0NdEkV5W1iPszaKkzFmWQN0i4NCDqwcnlZomzcYZhJWz5WdyKkO5y1PlxpeEa3Gai+CLjh6SkAs4IBLW1LBjUvXhrEebv5szHKXYAlnYgX4ceIgsoKKCkDMUsWJZ00NHu7tr5O1bh8yZySd0MxGge6Xpqx8YaCsDdA1zkLXmYJUlwKFTkWADXJYvzHSGKwyysFBKkqzkg6EEsDd7jg/CH4hSUlOZkkK/iIDguGNXzA0qwOoeD4lYAeXmCqIIWQ6XALgNmSS1VcDd6RbdLYSyvny5hUSJgZ+J+EKJCMPLIdUwA8xWhb7Yo1qWjsNaBaKPGTCHCHYitB6jwfhAsGguDY5reNR7/CJOOSymUEgGoJo6Wo1Aw1oAINnGYO13fkePhWLdVRpCWGzBTqWCKMG4MwAFKsPkwDGFSZUsA3JURwU9g9aUfn0BiWSxckspwFUACSGdyzWPItFfMQSC+UtxNbEtzYDXjCw5ISNnTyk5luH9As4KvEVFtXrF9hZyZgYKUknTLmsTalBQ3tcu0N7K4JMwZZisqTR1HdLLfd1dgasfS6kbPZ+y8MlGXvJQUnKAtioGlMwd0KFXYtYi7BMzivyWqDaKrYiSmdJygKT3iSQ1jmAff60IALEhuHvixWPGZEhpyKScyVJdaZiuIdkqSxJ9se1EQ/SNtOxZKjxztQG2lPcD0k9f1aLQ5OXgqGdsZebaGJGbLVJFn9BHGKvC7QKXSZhURRiGL8OcafpbsySVsu5ITm9FXGLD8mUpQxmIJBCVJcP/FfyaM3h9pFfor1azn/Bjbdgge/VW6DSlKp4QVK3sGGxZ9thWV97+2PCP0EpC1LEwFi7ZCSHJ59Y947bXlfe90Yb9JyUlRVLUSpYU4SycoASEgalwS3FUZuqyuFJebNUYp8ujIqVibpWgJ5oPgDvVNoIJ65co5yC6iWSGCXAZgSbq0/ejYT9vSjaTMcGm7LvyBeKrFY+UrvErlKShagSQlnUyRuupgXDMxBPr50pKVId41/yMxs7FqQ+8aly/DKkJ6+iz2rBcdPSsuyioBgXrUgeunOkQcWSlJD2IypVRRDgbmU0AzWN2JpaOpxoTNTMFRmKmch1a5lUYgh3YXNNIsUf9xSmy0wGGEqUiqiWUV8QBUBnYF2HEw+fLziqSDxLP6os9gbRSELVMlqlqUCzkpTrlVlLBVATXhS0S9odoliUAlBAUWMxszA0ZL0J86cNKk3fzcmhRVJ2ZeYczljuofMSwBoKnxetwLRX93nS6VZS78c1n1fUV/CLQ48ZSBLllWYvmAGYEXISnKDqMz8OZgTcarvErTLKiElJSqgIy3Aahdi40BtF0b8CXuVGJxBlkqWjOvMA5JBoWWFccwBSdfVFrPmh947gDuQArKQG0u1CR15wWYZk9wZaSlAKlAqBYOCSEpZRGg0rTVqqVNWUzDZYS4AYKIdqBLhxSrWI5A2r51919yOPosGIAyKdJAIJSh6h2LqBcO3hCikwipYQAsgKFxmA9RWDCidp/tFdFSZiz9ZSmqmpJAvu8K18BEjFz8wASpzlST1y1BcOSNTyMCVuJZID5WUXBBJ3g18pZhQh8p5xHlrI9jt43jbpAWypQU+W4FSC4LuzE8iIZKlpJGvi3Bjyt6+RiEMSeNOGkcCx8YCgSzWYTHS0AB0KpR2HgbDzixw+1JZcKIDWuQeQJAPzrGMkTS+6GPhTxMWmFGainJJooGhPAbrv52MZcuGtyWzX4LaEszEbw9JNwbgihaPoFcfNC5H0iSXzDKS2VncUYKJPlH0yYt6RJJ0GzyTtSD+kZ7JBon+hERwlwXlpjvbMf6pOH7qP6EQFJSKMqNRkn9TJWDlZQWlj1cI1HYl+/U6QNw18UxkJUxIFAuNL+T39eq/6s/1Jgkh9SLntpeV973R4vO22ndSlKVzAvKgKLZfvcASWOgUekey9tT6HQ+0R84jGqK0zAEJKEZa5f3nLEelvFnBsLtGXqcanV+DUzdY7EJSpJqQpgQTwoSliQ4JFeRIiPjcduBk6qzOdCbgiupItQedPhZgUgkH0CMpVQkkAmj3JIbmaRDx2OmAEqmZHIACxUJIuGs3ibc45qwtyojbROVh1TEr3RlBLkkgAFW7mWBwytQeEcRs9ZCXYBVcuUhrDIHNRRLipqXeAjaRSF92CGy77tmLpbMzbtCRW6QauGHhsTlKWMwS0qAyEZm03Aai1UgsG1eLVGWkRM2WzswTndKyMrL3eYYuCQcybg3BtFLN2gpM92SAUkGX9Ur6Oxel6EA8IhTsTMUk92FSrhTBszFWU6uUijvqYibTxK5oTlSwBDqSKOaFuA0HtpCRx7u/4NePMknF/5NZNnienJMWCEj0QBlFnSyEpZjwYWpFYMKnMrKojKLEOCa3Vo1L6NGfkY6ahagQXck1IUHcG5D6AsHva0EmYwrVlC2+spIZ61aruWJo/1ejmPTuCpcFTlZc4fZ8uY6DMWAq5AIUBaiiKjlanmyb2VZX0c85UggbofKql36RM7Ok5u8JyioKyzAAqbMkuCFfuszEUgu0drp+qwKSABXKqt6HdNhyc8oGqcZUmWRVLczs/suMxZSfHM9rnehRMxO2CVEpQW03Zkci1TzDaWYPEYeYBUU/HXxMAKSKGPQcgP1b+yAr2dLUX7sHxMXx6z2jNZiEIiXJlJy1UB4GviI1aNlyqtLDDr74kyMEhqJSwsIL6pPhAMnLkOzEE8KuRwi3wOAX6KFkVfppSl4vZaE8BUm3tidhwoCiHy71i9BxBfy4xVLqfDLMeKU+EV+z8H3KDl7xgx3SA5HEp3ink/vf6Uj54/PnNJaixBLpKQK3dQD0p4x9DpsOkX9I5PVqA1To8h7YI/wBUmkkDcR/SmIrn9olugiV26R/qcz/bT/SmK/uw1o0XuZJrdh0k/tU+qNV2BH0y94H6M1+8mMYJY4RsfyeIacv/AGz/AFJhkyQXzIs+2w9H+E+2PnHBZQc6xmLEgUNWDEuRq0fUnaKS8tSgWKULLi9Evfw9cfKmImhKkmWTRKWeu8wJ5elFeVN7I0s0WDWCg0JTmaoulgCp7Eg0vYp4RUbblbzJJNRW4dgRW7AG3PlDsPilS5Y3xvFgzZWzVctUODy4awCWFTcxD8AGJzrLqPotU5b8BGOEHGTfgL4JakTakTBMzEOpCjX0qEFKS7ZhqPSEPx0+YDlyBKwkZmykkEJbPcggB2Na1ET9mg4WRMWUDv1UCaFZWWKQGskXygbxZ3DRV7Qx4lrABcLOZb65myqL/WIcwu8pbKyqyRg5iyUiSt2B3x9pmKt53ZwXfWJu1ZOeW9EF1eiw3nUzNUPyejaOYpDj2IBmEKfgAAC7KCk6swcE3Non90khCVLCnQMwLKZVgKkhwHUTTR4LjTTNGGFyVK369lLOlrKXy5Us9FEk8R1o7N9XjF7suRk31gKSxD0sQMz6i55+BpWzMcEz0JIVo4BSp1Gyg4pxGvnFh+fy5a05sipa9RmADO2Z816xdJSaNfT4dEnOdfK6afj7teVfrf8ABazdpTDL0yB3GpFqZHII4xCw5IfMghX1cpUOIqBRzesBl4yWCkJUkE0yAGhtS5byuIWCxCSJyspWoMkOWZJPpgCjANevC8Z1CrEyQTnpk17TXFc/m/6BlrlPWehB1Tmt/wAvHxhRTYrEpKiVJckuSUklz/CG8oUP2X7ZU9N8mmIUbn4fNPVHUJT9p/n2RxSKvU86UtDqDThGRiCKk+2mnJo7lDmvx8Y6pYAbJUsHBqWY+GvV4bmDkq1J6+Ht8IKslIcCnjWgrb5+EGw8p1AJAzEsGoqtmPiIGiUSTamlOvXSL/sTs8LxIVUiWCsuNRRPjmY+ENCOqSXsZNrgLhuxeJcjKyWPozEgnkDcdQfdHtSRSKBAYDzin7Sdqk4VQRkmKNGOZeUgg2Ls4pSOjFRwpsST8spO2WGzbTU37NPs/CAK2YReHTO2yQorTKIUoM5uQ2puzxTT+2GJW6SoAKoGApfXSEl1UFwZpQt8lyjZbxqux2BMuYokGqfeI8zO3sQlnnEtRnFqUjR4L8oqkgBcoqIo4LdLWFGhYdXF8khBJnqc5AUCDqCPAiPmDY3YDF4pHeShLCLArWUu3Bknzj2TYHaVc9aU92sh95QJyhOhUQWFPN40okISAlAASAwAYADQAC1I0wyLIrRfsz5MxeHVLWpCqKSopKToQSD5GDYKeQP1ikB23SQd7ixtuiN1+WTYAk4tM8BpeIBzEaTEgAi7Bwx65jHma6HjElG9gUaaRtA4giViCEhJbvAFEAgOxS+pAH3idIg7WOWatMxCklwcxDEboy5kEMUkNZtL2gOCxmSWdx5ipqTrvIKSCk6MXB/xDtt7VM5EoqB7yWDLzlnVLbdSp6kp3hm4EaitEYNT2WwtBUYDNLSF7qcpUk7ysxc7oawoebaExPOxZqyoB2UHzEKs6abzKtSo5HjFXsmatKi6VHPlcs7oBFB4Ui8QpJCVEKJBAAIfd+sp71JArwirLKcXsTVQbCYZkKTMSCSlKczgEBKAk1UxFc/R6VrEUYJRTMAU+aipaapSAaKOUbxroedbxECiFBWQVd+BqQlQ6ggHyN4JJ20ZTEOjM4zAbwL1HkdB9ZUKlO24lmOTTel0x+JlSE4cJlqmTFvv5QgEEKvMqVqragaj2huGxrJknIAEj03S6kuQp6WqKPRhfR03BHEKBUqpL94AMwH2VJDBQ5lm48W/oBSyVTFh+KNRpRr14wy018z/AH+/4CoNq0FmyJkw5xMCQoBgAGFBzMdiwRs1LB1zHYChVoAHteFFfcS2v9C20AnY9CKKNeFfKCysWlTkvTRi3iR0iMjBoCsxBzDUnM+mlGixkLu19BFb01sCmPSkKqNetvn5vB5co2Y+v4wKUgi8SUT0gvV/nyitt+C6OP2dlYZTOHrz8KnlHoHYbAZJSphvNV/xTQesqjEYfEqUoJSlyogDmSaDzMes4KQEBCBZIA8tY19HjetyYM6jGKSM12624qQqXLQoAqScxuWcN/dGKx+1Zs5GWbMUpIOYA6U1a9In9tsX3mLmtXKyB0SKjzKh4mKBCuNPl4p6ibc3vsYzomAMbgKtVjUEgw5YLOElg7FKSU5gkkJtRyLm14GhTnl76D20i82vMRKw8hEieozGWFFFEsr0nBIIDWvaMU8mmUVV3/YeEE074RTMrL3ikslwklxQm3MuzBh9UwSQhSnYPukm1hc+vSHKxksSxLyFUwMO9ejO9QAeRpzhkvEKQQA43SFPzBSfDxfyBi50K4LwSsNjVy8wQtQBuASHb5Ea3sXthczEBC1qVnBZ+Ir46+UYoYpfdCWGbMFk8wlujWiXsPFqlTpczVJe7hg7jycQcc3GSdgit6PQ/wAofZ/88wM2WkPMSO8lcc6Xp94On70eCYDYQcKmPQ+j8Y+o5RBAIsQCOhtHkXbPZPcYpYAZC/pEfeNR4HMOjR1OplJRuJZDHrdGQRgUMAEuwArS1reMQzsVDgkakkHw/D8IvVyeB/HlDFHTQauG516Rzu5JBl07RERICaCwsOUOANeFz+MSJRq5sH4+2EpXJuLwt2UuFCQKfCGTpCS5yhybtT8Ie3+YkBIDVaEtp7BSB4fC6jV2sP8APweDBJAJNW1FqeHKOBA9J69R8PbEPaAdAckXJAqSBz+P+CvmY8XQeRPSlIBNRfrCimnSZuY7q6l7pF60BBLV1jsW9lPyO2T5OEsCb8qW5HSC0TQaav7IaVE/PwhyBEUfZvUUvBxRJhwBMPSjrD0cAIfghouwmz8+ICiKSxm+9ZPrL/dj0dMwJdRsB1PgNYzvYXB5MMVm81T/AHU0HrzHxjSSgGJjo4Y1D8mHM7nXo8fx2AxBWqYuRNSVEqUcimBUok1ZtYr1qoWHL58Y9f7QzMQJJGHZ3qNW4pJo8eW4/YuMAVMmSZrCpLPdvfwe8YM+CntZQytCuBoKWoXr7GMPWPP3Xh6sOoAky1itHBAro7MK+2Bqqb1bN0sW5xka3DVCSWvYV0iRKPgWseVh5edIjqWwY1pxfi3qgsiQskZUFSqsA5VbQCAQ4Ki3Ti3IRaYTZE+aB3cleU2VQJIs4JZw3CGbP2FjJiikYeYCftJKEkA0qtgTy6xttgbKxkojvlJEtNk5nLMWAy0A8fCL8OBylTToiZrNhy5icPLE1LLSGIcGgtYnpFH+UXZne4bvEjeknN9w+mPCivumNTh1OmATUO6SHBoRxBuI67gtOkaMqlZ4UiaQWgkyWDUDyg+2tnfm89covumh4puk+RHi8QhNGpEclq3T5OnVqxLlEcajy6RHBNdOJceqLEJccQYjrkNw5Oz/AIxS40UZMN8EfO1Cpi4/zDbM5J5i/wDjxhygCXYuK8Y6pfEU+fB4iMssbQxSQS1D49eEB2vuJZiSsZakkAG5PLRucGDj0Ui1zw4fPGComKKcswDk3+Hh4tJ2GCrlFV+eTftTDwLLtoPR0FPCFFwES/sp8kwofuQ9E0R9jMnhD0og45+yEEiCdArtorWAMpAc/N4g95N+36h8In7TNUjr7h7jFfNmNbh8Y6OKEdCtGDJOWt0y4w/ajGpQEDEqSlIyhOWUwAoPqPBB2tx1vztbcMsr/wBIpkyJxR3glKKHbNlOXM7M/F6QX9GYnOU/m68wAJTlLgFwCeRY+UWa4LyiupMsT2qxuuKWX5I9yY5M7Y44Bhi1+SP/AFisGzsQpZQJKsyQ5DGgNieERp+zpqc+aUpPdtncEZc3ou/HSD3IPygaZE/G9rcZMSULxMxSTdJysWqNOMVYxC75lecEVsycHJlmiO8PJBsq9qGEjZ045WlneSVp5oDOq+jwreJ7uv0Jpl6BJxCwXCy8TcLtKcg5kTVpPFJY+Yir7w8oJhs61BCQ6lFgPkw2mC3pA3Lz/wCRYs3xc/8A8q/jEaZt/Fa4qeesxfxiOMFP7zu8m+Bmanot6TuxEMOzpxUpISCUpzEJKSW8DU8rxO5D2g6Zeg423iT/ANRO/wDIv4wNW0JxvOmnqtXxjkvZU4zO73c4TmKXFBS7a1tD5eyJxKkgpdKcxvZyKDK5toIHeh7Dol6Ik2YTdSieZJ9sM7t9Ydj8NMlKyqUHYGh0PGgIPIxzCzHfkdekOmmrQGmtmajDGg4NBkyweR4+ekQMHN3E9PZFhhpuvtrHJyxWpo6MHcUwYSxLgFtYaZQ0H4RJWkHr7POkNKdLxnUfDHUVRXkFVBRvl7/LRzIRcCCTyUVFuTtAJcwv6Jfjw6xNJmlFJ00x5B+S0KOCYfs/P8sKBuLsThyeOP5R3OdY4E0+fdF5sK3a6t4fw6dSffFZMmJo60JPAqSKcanr5RM2wd9XgPICKfaU4nIkH5pHWiqijlydyZqtldsESJaJbSlhAW7zUspSlpWhTcUFPi+kOldtkBSypMtWeVLln6ZL/R5t58pcqzWaMgZVzzfwb4wJS6y+YrW8UPpMTbbjz+fdjrNNeTWSO0+HUZqJqU9zOylQEwFYKGYpKcoNrMLRGR2sTLE8SQiX3uViFElIQ7HedyQaxn+83wnQhyNCYMJaXLgfCG+Gx+v+vG38IHdkXc7tkFLKlCWoKkiStLq3hU5nTUGsDR2uSFoKUywlEsy0o+kO6pnJVcmkVYQlrCOhKeGkT4bH6J3ZewWLx8pRdKUoAFk96R133MO2ftoSVFaGKspAJQos+opfq945M5R2WWeLnFONPgTVvZIPackyyUoJlpKUnuyN06brM2jM3jHVdqphVmDvk7uiF0T1Jd+ZJgaGNWpHUgcITsw9IbuS9il9pJoUlbEqSnJmMtyUnRXHxjkvbM0lWSWQSkpVllpG6Tr8Y7LazRxSBwEHtQ9IGuXsFi8ZOmZc8uYSAACUgFtHNz1Lw7By1AnMgpdrkXHJ6XgqEjgIkZYZKtkBuyx2eHQWuD+MSwWjOY1ZEs5SQQQaPzB90aLBjPLQrUpB9UYephUtXs29PO46fQdCnh6w9ramBJS0PSoxklGy8cqnhEcynJ3gHrWz8vd7oljmYYpHqhWguKkqZVzMOXLGnQ+6FE8p5QoG5S+nQcJB4CGFHBUMzQ6VW8XLkslsrM9tNTzFfxH2xTYz9YkRZzi5JisNZ3T4R1zlh8ukR8QPpEdPjEsCATE/SJ6QQATSb0ETVNESWl555fCL7ZuGSpRz2Z6cXHueJdBKyXUQVCItkbNQXY5W4k+4QlbOQASFJPiryFIXWg6WUihWOtyi5VspF8yefp09UOTs6Xx14LtxgdxB0MqpYgExwaGLbEYdCLV8FD2xBx6QVOkMGFHJgqVgaoioVcwUkGBFLQ9CWhgBUwdJiOgQR6QpBuIDy5n8JP8AKyvdFhsKe8lHRvImI0lIJbQ0PiG98M7OK+hA1CiD1d/fGbqV8qNPTP5jQoU4vD0rb4RFTB3PhGE2hypy8OIb4xHSWg+Ytb1QoTj/ACwhQVI5eqFA2JYADSHTt1CjplPV/ZDpaHq1oj46duTA9h4VIEW4lc0ijM0ouzOqDmKzDh5yuT/CLIcYrtm1Ws/NTHXOeT8jxGb6bon59sTkxDCXnK5JA9kQhFw1ZyvH2xf7NTVXSKDZ9ZivH2xqtgS3K34D3wHwQLhkLc5Sw+tUBw9qxJmjdZyzEfrEs32W8D5xITII0bg6MxMCmyHJNbM4lcT7a3jPJ2y6PAC4IUSTYvNDGgtS0dnLa55frib0e1oeEFLAggnTuhViXvejQxCVgH0gSSQMieLXPs5woxWY1BzVVm4b2ZhweIM01jQY2WogJAUX4pSLcGigxgqG1EXY3aKpojrTWEmOgRIlyPnSLBBIl06w1SNIkKTS0CywCCTSsO2GGXPRwmE+BqPVHAKRzZ9MRMb68tCvLdPvijqE+26LsLqZbAVtBktzgBfnBUjqDHPR0PAWWqHy1n8YEPOHmkBhQUzeJhQNSxz8oUQBJWadbN+EVW0pTIUeLB9bn1UiwXMA1AH4e6kV+0UtLpx9gLk8fwi3pl/qIzdTHaynVRMQNlCijxMT5yTlPSIezhuCjV/COoYibLMRpKfpFnp7IMUFo7IQxJ4+4QSFfspO+r51jW9nZiUqXm1b3xntnYfKknifYSB7DEtaGIqzgHwIhXvsFbGtxOLQ1FV/jtEZeKS71b/cN6Vf5vGWQktcuSfUWFOjQzES6JHAjyofcPVCaENrZop2LQKkUehM00tS/XziMdpS6ndvT6U0FHDv8vFQuUFFjV4f3AKaihoPhE0ImtlsNoSz9VPL6QmtfX8Ih7WyEgpYH7Iq1BFfNlABPIj2EQSXIavX1CCoJbgcr2GSzElMBKHLQZEOKOX7awN6QdnhiUf41gEBptDJA+mQeKFJ8lJLf8jBbBuMMkvmRxzEeaFe9IhMv0MfH9SLXOReHgxwB7iHCOZZ0kEBhKhwTyjg6QAgiqOw4ohQSEnKGoLa3iKFBYFGqaHRwOBp8ikS1Cwb5u/lAlSt3Kmg4vw0MKpNcCSjq2fBBxZlpS2W5L1uCAGHJteZOgjn5unIhCZYDCpq9RUl3D3swif3CQA9efOOTUVZwHe/R/WzRNc/YFggBxuCl50hEtkqf65JSRzNwdKA0ji9mSwWAUOZN6CoHX3wkJqXvf1R1eINk1+OusF5czXIXhx+hfmgSGKcyQGPFuvVj4QKfhrZhzrwBLtxcH1dIOVqCaEk8+HjA+9L18wKmlvnhFerLfJFggDXKABAAdqHnlDs/UecDMsEgsLCji1WHX56Se+DjlY8avZvVzjqCghyD5sNND7oHdmifDpkDC4UOQpgM1OTPfTUCJM/DpdAFQBqbUqSBYmrng0Hy1NAAded/AfAQ2VlSXNW4+L0OtRBeeb5F+GVkebgUlIUOI52Og9TniKQWdhslLg2FH1pTUu3lB0zqBtKDxPs1h0zEUcsSdPfbpE7+X2M+nilsRvzJJD1AsDRyHJzHgGpTlCXhUscps/AfauTyA9kTETswFWA0+1ytaggiVBhYi/N6mul28oTv5E+QvpokEYdAYETH+6z+Rfwg35qi7KcaEkee6G/zHFkaGl2Fvnzv5ccuGJY156tXStWi/4rLLgX4eC8EadgUlrhn+tqePzRoBJwiBUKfeBrd0uWGZQA50pyifPcigFX861gcoAAAUI1D+14McmSt2VvDvscE0G2tePQgiCEQycmoI1vx+WjqLwqLkqCh9IekQNI9UPaDQ9nQto7HG6woIDUdo8OkSQoJAUCACLtZujRnsvt90KFFa4J5Em/zwhkxNvnhHIUN5IQ5npfPKDKSAPCFChiM6hAaIa/S+eMKFE8kXAQw9SaCFCgSGiCSpjTl6xWEo7x6+4woUV0P4CSvR8I7MFIUKGE8jJiB6vjHAKRyFCvgI2SXNfmsTlHdEKFFnhCPkj5i6g9BHT7o7ChkIzq7DpAgYUKB5HXAYX8INNhQohBgEKFCgi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130" name="Picture 10" descr="http://static.panoramio.com/photos/large/6833223.jpg"/>
          <p:cNvPicPr>
            <a:picLocks noChangeAspect="1" noChangeArrowheads="1"/>
          </p:cNvPicPr>
          <p:nvPr/>
        </p:nvPicPr>
        <p:blipFill>
          <a:blip r:embed="rId2" cstate="print"/>
          <a:srcRect/>
          <a:stretch>
            <a:fillRect/>
          </a:stretch>
        </p:blipFill>
        <p:spPr bwMode="auto">
          <a:xfrm>
            <a:off x="251520" y="908720"/>
            <a:ext cx="3446651" cy="4581128"/>
          </a:xfrm>
          <a:prstGeom prst="rect">
            <a:avLst/>
          </a:prstGeom>
          <a:noFill/>
        </p:spPr>
      </p:pic>
      <p:sp>
        <p:nvSpPr>
          <p:cNvPr id="5132" name="AutoShape 12" descr="çanakkale meçhul asker anıt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134" name="AutoShape 14" descr="çanakkale meçhul asker anıt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136" name="Picture 16" descr="çanakkale meçhul asker anıtı ile ilgili görsel sonucu"/>
          <p:cNvPicPr>
            <a:picLocks noChangeAspect="1" noChangeArrowheads="1"/>
          </p:cNvPicPr>
          <p:nvPr/>
        </p:nvPicPr>
        <p:blipFill>
          <a:blip r:embed="rId3" cstate="print"/>
          <a:srcRect/>
          <a:stretch>
            <a:fillRect/>
          </a:stretch>
        </p:blipFill>
        <p:spPr bwMode="auto">
          <a:xfrm>
            <a:off x="3923928" y="2060848"/>
            <a:ext cx="4995700" cy="3312368"/>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60mersin.com/resource/images/nusret-mayin-gemisi-1912.jpg"/>
          <p:cNvPicPr>
            <a:picLocks noChangeAspect="1" noChangeArrowheads="1"/>
          </p:cNvPicPr>
          <p:nvPr/>
        </p:nvPicPr>
        <p:blipFill>
          <a:blip r:embed="rId2" cstate="print"/>
          <a:srcRect/>
          <a:stretch>
            <a:fillRect/>
          </a:stretch>
        </p:blipFill>
        <p:spPr bwMode="auto">
          <a:xfrm>
            <a:off x="0" y="1393031"/>
            <a:ext cx="9144000" cy="5464969"/>
          </a:xfrm>
          <a:prstGeom prst="rect">
            <a:avLst/>
          </a:prstGeom>
          <a:noFill/>
        </p:spPr>
      </p:pic>
      <p:sp>
        <p:nvSpPr>
          <p:cNvPr id="3" name="2 Metin kutusu"/>
          <p:cNvSpPr txBox="1"/>
          <p:nvPr/>
        </p:nvSpPr>
        <p:spPr>
          <a:xfrm>
            <a:off x="179512" y="188641"/>
            <a:ext cx="8712968" cy="830997"/>
          </a:xfrm>
          <a:prstGeom prst="rect">
            <a:avLst/>
          </a:prstGeom>
          <a:noFill/>
        </p:spPr>
        <p:txBody>
          <a:bodyPr wrap="square" rtlCol="0">
            <a:spAutoFit/>
          </a:bodyPr>
          <a:lstStyle/>
          <a:p>
            <a:pPr algn="ctr"/>
            <a:r>
              <a:rPr lang="tr-TR" sz="2400" dirty="0" smtClean="0">
                <a:solidFill>
                  <a:srgbClr val="C00000"/>
                </a:solidFill>
              </a:rPr>
              <a:t>BOĞAZA MAYIN DÖŞEYEREK SAVAŞIN KADERİNİ DEĞİŞTİREN NUSRET(NUSRAT) MAYIN GEMİSİ</a:t>
            </a:r>
            <a:endParaRPr lang="tr-TR" sz="2400" dirty="0">
              <a:solidFill>
                <a:srgbClr val="C00000"/>
              </a:solidFill>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01.imgfotokritik.com/fk_new/big/3/2/6/326419/2567095-canakkale-sehitler-abidesi-2.jpg"/>
          <p:cNvPicPr>
            <a:picLocks noChangeAspect="1" noChangeArrowheads="1"/>
          </p:cNvPicPr>
          <p:nvPr/>
        </p:nvPicPr>
        <p:blipFill>
          <a:blip r:embed="rId2" cstate="print"/>
          <a:srcRect/>
          <a:stretch>
            <a:fillRect/>
          </a:stretch>
        </p:blipFill>
        <p:spPr bwMode="auto">
          <a:xfrm>
            <a:off x="0" y="0"/>
            <a:ext cx="9170512" cy="6858000"/>
          </a:xfrm>
          <a:prstGeom prst="rect">
            <a:avLst/>
          </a:prstGeom>
          <a:noFill/>
        </p:spPr>
      </p:pic>
      <p:sp>
        <p:nvSpPr>
          <p:cNvPr id="6" name="5 Dikdörtgen"/>
          <p:cNvSpPr/>
          <p:nvPr/>
        </p:nvSpPr>
        <p:spPr>
          <a:xfrm>
            <a:off x="7643679" y="72008"/>
            <a:ext cx="1464825" cy="4797152"/>
          </a:xfrm>
          <a:prstGeom prst="rect">
            <a:avLst/>
          </a:prstGeom>
          <a:noFill/>
        </p:spPr>
        <p:txBody>
          <a:bodyPr vert="wordArtVert" wrap="square" lIns="91440" tIns="45720" rIns="91440" bIns="45720">
            <a:spAutoFit/>
          </a:bodyPr>
          <a:lstStyle/>
          <a:p>
            <a:pPr algn="ctr"/>
            <a:r>
              <a:rPr lang="tr-TR" sz="2400" b="1" cap="none" spc="0" dirty="0" smtClean="0">
                <a:ln w="1905"/>
                <a:solidFill>
                  <a:srgbClr val="C00000"/>
                </a:solidFill>
                <a:effectLst>
                  <a:innerShdw blurRad="69850" dist="43180" dir="5400000">
                    <a:srgbClr val="000000">
                      <a:alpha val="65000"/>
                    </a:srgbClr>
                  </a:innerShdw>
                </a:effectLst>
              </a:rPr>
              <a:t>ÇANAKKALE</a:t>
            </a:r>
          </a:p>
          <a:p>
            <a:pPr algn="ctr"/>
            <a:r>
              <a:rPr lang="tr-TR" sz="2400" b="1" cap="none" spc="0" dirty="0" smtClean="0">
                <a:ln w="1905"/>
                <a:solidFill>
                  <a:srgbClr val="C00000"/>
                </a:solidFill>
                <a:effectLst>
                  <a:innerShdw blurRad="69850" dist="43180" dir="5400000">
                    <a:srgbClr val="000000">
                      <a:alpha val="65000"/>
                    </a:srgbClr>
                  </a:innerShdw>
                </a:effectLst>
              </a:rPr>
              <a:t>ŞEHİTLER</a:t>
            </a:r>
          </a:p>
          <a:p>
            <a:pPr algn="ctr"/>
            <a:r>
              <a:rPr lang="tr-TR" sz="2400" b="1" cap="none" spc="0" dirty="0" smtClean="0">
                <a:ln w="1905"/>
                <a:solidFill>
                  <a:srgbClr val="C00000"/>
                </a:solidFill>
                <a:effectLst>
                  <a:innerShdw blurRad="69850" dist="43180" dir="5400000">
                    <a:srgbClr val="000000">
                      <a:alpha val="65000"/>
                    </a:srgbClr>
                  </a:innerShdw>
                </a:effectLst>
              </a:rPr>
              <a:t>ABİDESİ</a:t>
            </a:r>
            <a:endParaRPr lang="tr-TR" sz="2400" b="1" cap="none" spc="0" dirty="0">
              <a:ln w="1905"/>
              <a:solidFill>
                <a:srgbClr val="C00000"/>
              </a:solidFill>
              <a:effectLst>
                <a:innerShdw blurRad="69850" dist="43180" dir="5400000">
                  <a:srgbClr val="000000">
                    <a:alpha val="65000"/>
                  </a:srgbClr>
                </a:innerShdw>
              </a:effectLst>
            </a:endParaRP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ven">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111</TotalTime>
  <Words>274</Words>
  <Application>Microsoft Office PowerPoint</Application>
  <PresentationFormat>Ekran Gösterisi (4:3)</PresentationFormat>
  <Paragraphs>24</Paragraphs>
  <Slides>11</Slides>
  <Notes>2</Notes>
  <HiddenSlides>0</HiddenSlides>
  <MMClips>1</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11</vt:i4>
      </vt:variant>
    </vt:vector>
  </HeadingPairs>
  <TitlesOfParts>
    <vt:vector size="19" baseType="lpstr">
      <vt:lpstr>Arial Black</vt:lpstr>
      <vt:lpstr>Book Antiqua</vt:lpstr>
      <vt:lpstr>Calibri</vt:lpstr>
      <vt:lpstr>Lucida Sans</vt:lpstr>
      <vt:lpstr>Wingdings</vt:lpstr>
      <vt:lpstr>Wingdings 2</vt:lpstr>
      <vt:lpstr>Wingdings 3</vt:lpstr>
      <vt:lpstr>Güven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https://turkcehocasi.com/forum</dc:title>
  <dc:subject>https://turkcehocasi.com/forum</dc:subject>
  <dc:creator>https://turkcehocasi.com/forum</dc:creator>
  <cp:keywords>https://turkcehocasi.com/forum</cp:keywords>
  <cp:lastModifiedBy>White</cp:lastModifiedBy>
  <cp:revision>20</cp:revision>
  <dcterms:created xsi:type="dcterms:W3CDTF">2015-03-18T15:17:38Z</dcterms:created>
  <dcterms:modified xsi:type="dcterms:W3CDTF">2022-08-01T06:12:00Z</dcterms:modified>
</cp:coreProperties>
</file>