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sldIdLst>
    <p:sldId id="256" r:id="rId2"/>
    <p:sldId id="257" r:id="rId3"/>
    <p:sldId id="260" r:id="rId4"/>
    <p:sldId id="259" r:id="rId5"/>
    <p:sldId id="258" r:id="rId6"/>
    <p:sldId id="261" r:id="rId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55" d="100"/>
          <a:sy n="155" d="100"/>
        </p:scale>
        <p:origin x="1974" y="13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2286000" y="3124200"/>
            <a:ext cx="61722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3.08.2022</a:t>
            </a:fld>
            <a:endParaRPr lang="tr-TR"/>
          </a:p>
        </p:txBody>
      </p:sp>
      <p:sp>
        <p:nvSpPr>
          <p:cNvPr id="17" name="16 Altbilgi Yer Tutucusu"/>
          <p:cNvSpPr>
            <a:spLocks noGrp="1"/>
          </p:cNvSpPr>
          <p:nvPr>
            <p:ph type="ftr" sz="quarter" idx="11"/>
          </p:nvPr>
        </p:nvSpPr>
        <p:spPr bwMode="auto">
          <a:xfrm rot="5400000">
            <a:off x="7077269" y="4181669"/>
            <a:ext cx="3657600" cy="384048"/>
          </a:xfrm>
        </p:spPr>
        <p:txBody>
          <a:bodyPr/>
          <a:lstStyle/>
          <a:p>
            <a:endParaRPr lang="tr-TR"/>
          </a:p>
        </p:txBody>
      </p:sp>
      <p:sp>
        <p:nvSpPr>
          <p:cNvPr id="10" name="9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Düz Bağlayıcı"/>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Oval"/>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Oval"/>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Slayt Numarası Yer Tutucusu"/>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3.08.2022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9"/>
            <a:ext cx="1676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3.08.2022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457200" y="1600200"/>
            <a:ext cx="74676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D9F75050-0E15-4C5B-92B0-66D068882F1F}" type="datetimeFigureOut">
              <a:rPr lang="tr-TR" smtClean="0"/>
              <a:pPr/>
              <a:t>3.08.2022</a:t>
            </a:fld>
            <a:endParaRPr lang="tr-TR"/>
          </a:p>
        </p:txBody>
      </p:sp>
      <p:sp>
        <p:nvSpPr>
          <p:cNvPr id="9" name="8 Slayt Numarası Yer Tutucusu"/>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286000" y="2895600"/>
            <a:ext cx="61722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3.08.2022</a:t>
            </a:fld>
            <a:endParaRPr lang="tr-TR"/>
          </a:p>
        </p:txBody>
      </p:sp>
      <p:sp>
        <p:nvSpPr>
          <p:cNvPr id="5" name="4 Altbilgi Yer Tutucusu"/>
          <p:cNvSpPr>
            <a:spLocks noGrp="1"/>
          </p:cNvSpPr>
          <p:nvPr>
            <p:ph type="ftr" sz="quarter" idx="11"/>
          </p:nvPr>
        </p:nvSpPr>
        <p:spPr bwMode="auto">
          <a:xfrm rot="5400000">
            <a:off x="7077456" y="4178808"/>
            <a:ext cx="3657600" cy="384048"/>
          </a:xfrm>
        </p:spPr>
        <p:txBody>
          <a:bodyPr/>
          <a:lstStyle/>
          <a:p>
            <a:endParaRPr lang="tr-TR"/>
          </a:p>
        </p:txBody>
      </p:sp>
      <p:sp>
        <p:nvSpPr>
          <p:cNvPr id="9" name="8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Oval"/>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Oval"/>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Oval"/>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Düz Bağlayıcı"/>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Slayt Numarası Yer Tutucusu"/>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3.08.2022</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270248"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75438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3.08.2022</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371975"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D9F75050-0E15-4C5B-92B0-66D068882F1F}" type="datetimeFigureOut">
              <a:rPr lang="tr-TR" smtClean="0"/>
              <a:pPr/>
              <a:t>3.08.2022</a:t>
            </a:fld>
            <a:endParaRPr lang="tr-TR"/>
          </a:p>
        </p:txBody>
      </p:sp>
      <p:sp>
        <p:nvSpPr>
          <p:cNvPr id="7" name="6 Slayt Numarası Yer Tutucusu"/>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3.08.2022</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Başlık"/>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İçerik Yer Tutucusu"/>
          <p:cNvSpPr>
            <a:spLocks noGrp="1"/>
          </p:cNvSpPr>
          <p:nvPr>
            <p:ph sz="quarter" idx="1"/>
          </p:nvPr>
        </p:nvSpPr>
        <p:spPr>
          <a:xfrm>
            <a:off x="304800" y="274320"/>
            <a:ext cx="56388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D9F75050-0E15-4C5B-92B0-66D068882F1F}" type="datetimeFigureOut">
              <a:rPr lang="tr-TR" smtClean="0"/>
              <a:pPr/>
              <a:t>3.08.2022</a:t>
            </a:fld>
            <a:endParaRPr lang="tr-TR"/>
          </a:p>
        </p:txBody>
      </p:sp>
      <p:sp>
        <p:nvSpPr>
          <p:cNvPr id="22" name="21 Slayt Numarası Yer Tutucusu"/>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Başlık"/>
          <p:cNvSpPr>
            <a:spLocks noGrp="1"/>
          </p:cNvSpPr>
          <p:nvPr>
            <p:ph type="title"/>
          </p:nvPr>
        </p:nvSpPr>
        <p:spPr>
          <a:xfrm rot="5400000">
            <a:off x="3350133" y="3200400"/>
            <a:ext cx="6309360" cy="4572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Dikdörtgen"/>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Veri Yer Tutucusu"/>
          <p:cNvSpPr>
            <a:spLocks noGrp="1"/>
          </p:cNvSpPr>
          <p:nvPr>
            <p:ph type="dt" sz="half" idx="10"/>
          </p:nvPr>
        </p:nvSpPr>
        <p:spPr/>
        <p:txBody>
          <a:bodyPr rtlCol="0"/>
          <a:lstStyle/>
          <a:p>
            <a:fld id="{D9F75050-0E15-4C5B-92B0-66D068882F1F}" type="datetimeFigureOut">
              <a:rPr lang="tr-TR" smtClean="0"/>
              <a:pPr/>
              <a:t>3.08.2022</a:t>
            </a:fld>
            <a:endParaRPr lang="tr-TR"/>
          </a:p>
        </p:txBody>
      </p:sp>
      <p:sp>
        <p:nvSpPr>
          <p:cNvPr id="18" name="17 Slayt Numarası Yer Tutucusu"/>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Başlık Yer Tutucusu"/>
          <p:cNvSpPr>
            <a:spLocks noGrp="1"/>
          </p:cNvSpPr>
          <p:nvPr>
            <p:ph type="title"/>
          </p:nvPr>
        </p:nvSpPr>
        <p:spPr>
          <a:xfrm>
            <a:off x="457200" y="274638"/>
            <a:ext cx="74676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3.08.2022</a:t>
            </a:fld>
            <a:endParaRPr lang="tr-TR"/>
          </a:p>
        </p:txBody>
      </p:sp>
      <p:sp>
        <p:nvSpPr>
          <p:cNvPr id="3" name="2 Altbilgi Yer Tutucusu"/>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6 Düz Bağlayıcı"/>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Slayt Numarası Yer Tutucusu"/>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Yaşlılara Saygı Haftası</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Yaşlılara saygı haftası</a:t>
            </a:r>
            <a:endParaRPr lang="tr-TR" dirty="0"/>
          </a:p>
        </p:txBody>
      </p:sp>
      <p:sp>
        <p:nvSpPr>
          <p:cNvPr id="3" name="2 İçerik Yer Tutucusu"/>
          <p:cNvSpPr>
            <a:spLocks noGrp="1"/>
          </p:cNvSpPr>
          <p:nvPr>
            <p:ph sz="quarter" idx="1"/>
          </p:nvPr>
        </p:nvSpPr>
        <p:spPr/>
        <p:txBody>
          <a:bodyPr/>
          <a:lstStyle/>
          <a:p>
            <a:r>
              <a:rPr lang="tr-TR" dirty="0" smtClean="0"/>
              <a:t>Ülkemizde her yıl 18-24 mart tarihleri arası yaşlılara saygı haftası olarak kutlanmaktadır.</a:t>
            </a:r>
          </a:p>
          <a:p>
            <a:endParaRPr lang="tr-TR" dirty="0"/>
          </a:p>
        </p:txBody>
      </p:sp>
      <p:pic>
        <p:nvPicPr>
          <p:cNvPr id="15362" name="Picture 2" descr="http://www.onceokuloncesi.com/imagehosting/127434b9d01812915f.gif"/>
          <p:cNvPicPr>
            <a:picLocks noChangeAspect="1" noChangeArrowheads="1"/>
          </p:cNvPicPr>
          <p:nvPr/>
        </p:nvPicPr>
        <p:blipFill rotWithShape="1">
          <a:blip r:embed="rId2" cstate="print"/>
          <a:srcRect b="4397"/>
          <a:stretch/>
        </p:blipFill>
        <p:spPr bwMode="auto">
          <a:xfrm>
            <a:off x="2267744" y="2780929"/>
            <a:ext cx="3692674" cy="3600400"/>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r>
              <a:rPr lang="tr-TR" dirty="0" smtClean="0"/>
              <a:t>Yaşlılarımıza ve onların sorunlarına sahip çıkmak insanlık ve yurttaşlık görevimizdir. </a:t>
            </a:r>
          </a:p>
          <a:p>
            <a:r>
              <a:rPr lang="tr-TR" dirty="0" smtClean="0"/>
              <a:t>Bizleri bugünlere ve geleceğe hazırlayan yaşlılarımız için hayatı kolaylaştırmak ve kimseye muhtaç olmadan yaşamalarını sağlamak öncelikli görevlerimiz arasında olmalıdır.</a:t>
            </a:r>
            <a:endParaRPr lang="tr-TR" dirty="0"/>
          </a:p>
        </p:txBody>
      </p:sp>
      <p:pic>
        <p:nvPicPr>
          <p:cNvPr id="4" name="Picture 2" descr="http://www.onceokuloncesi.com/imagehosting/127434b9cff8786a0b.bmp"/>
          <p:cNvPicPr>
            <a:picLocks noChangeAspect="1" noChangeArrowheads="1"/>
          </p:cNvPicPr>
          <p:nvPr/>
        </p:nvPicPr>
        <p:blipFill>
          <a:blip r:embed="rId2" cstate="print"/>
          <a:srcRect/>
          <a:stretch>
            <a:fillRect/>
          </a:stretch>
        </p:blipFill>
        <p:spPr bwMode="auto">
          <a:xfrm>
            <a:off x="6660232" y="3955928"/>
            <a:ext cx="2051720" cy="2700586"/>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r>
              <a:rPr lang="tr-TR" dirty="0" smtClean="0"/>
              <a:t>Her insan için değişik mana ve önem ifade eden yaşlılık, hayatın çok özel bir dönemidir. Yaşlılarımız dün ile bugün arasında köprü kuran, kültürümüzü ve değerlerimizi yarınlara taşımamızı sağlayan en değerli varlıklarımızdır. Yaşlılık dönemi itibar gerektirmektedir bu aynı zamanda bir minnet borcudur.</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r>
              <a:rPr lang="tr-TR" dirty="0" smtClean="0"/>
              <a:t>"Bir milletin yaşlı vatandaşlarına ve emeklilerine karşı tutumu; o milletin yaşama kudretinin en önemli kıstasıdır. Geçmişte çok güçlüyken, tüm gücüyle çalışmış olanlara karşı minnet hissi duymayan bir milletin, geleceğe güvenle bakmağa hakkı yoktur.“</a:t>
            </a:r>
          </a:p>
          <a:p>
            <a:r>
              <a:rPr lang="tr-TR" dirty="0" smtClean="0"/>
              <a:t>                                        Mustafa Kemal Atatürk</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endParaRPr lang="tr-TR"/>
          </a:p>
        </p:txBody>
      </p:sp>
      <p:pic>
        <p:nvPicPr>
          <p:cNvPr id="18434" name="Picture 2" descr="http://www.sb.gov.tr/TR/resim/1-31674/kpk0000000000.JPG"/>
          <p:cNvPicPr>
            <a:picLocks noChangeAspect="1" noChangeArrowheads="1"/>
          </p:cNvPicPr>
          <p:nvPr/>
        </p:nvPicPr>
        <p:blipFill>
          <a:blip r:embed="rId2" cstate="print"/>
          <a:srcRect/>
          <a:stretch>
            <a:fillRect/>
          </a:stretch>
        </p:blipFill>
        <p:spPr bwMode="auto">
          <a:xfrm>
            <a:off x="-1" y="0"/>
            <a:ext cx="9144001" cy="6858000"/>
          </a:xfrm>
          <a:prstGeom prst="rect">
            <a:avLst/>
          </a:prstGeom>
          <a:noFill/>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3</TotalTime>
  <Words>140</Words>
  <Application>Microsoft Office PowerPoint</Application>
  <PresentationFormat>Ekran Gösterisi (4:3)</PresentationFormat>
  <Paragraphs>8</Paragraphs>
  <Slides>6</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6</vt:i4>
      </vt:variant>
    </vt:vector>
  </HeadingPairs>
  <TitlesOfParts>
    <vt:vector size="10" baseType="lpstr">
      <vt:lpstr>Century Schoolbook</vt:lpstr>
      <vt:lpstr>Wingdings</vt:lpstr>
      <vt:lpstr>Wingdings 2</vt:lpstr>
      <vt:lpstr>Cumba</vt:lpstr>
      <vt:lpstr>Yaşlılara Saygı Haftası</vt:lpstr>
      <vt:lpstr>Yaşlılara saygı haftası</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https://turkcehocasi.com/forum/</dc:title>
  <dc:subject>https://turkcehocasi.com/forum/</dc:subject>
  <dc:creator>https://turkcehocasi.com/forum/</dc:creator>
  <cp:keywords>yaşlılara saygı haftası</cp:keywords>
  <cp:lastModifiedBy>White</cp:lastModifiedBy>
  <cp:revision>4</cp:revision>
  <dcterms:created xsi:type="dcterms:W3CDTF">2012-03-22T03:58:01Z</dcterms:created>
  <dcterms:modified xsi:type="dcterms:W3CDTF">2022-08-03T07:57:20Z</dcterms:modified>
</cp:coreProperties>
</file>