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Lst>
  <p:notesMasterIdLst>
    <p:notesMasterId r:id="rId44"/>
  </p:notesMasterIdLst>
  <p:sldIdLst>
    <p:sldId id="256" r:id="rId2"/>
    <p:sldId id="258" r:id="rId3"/>
    <p:sldId id="259" r:id="rId4"/>
    <p:sldId id="286" r:id="rId5"/>
    <p:sldId id="262" r:id="rId6"/>
    <p:sldId id="260" r:id="rId7"/>
    <p:sldId id="264" r:id="rId8"/>
    <p:sldId id="287" r:id="rId9"/>
    <p:sldId id="261" r:id="rId10"/>
    <p:sldId id="276" r:id="rId11"/>
    <p:sldId id="263" r:id="rId12"/>
    <p:sldId id="277" r:id="rId13"/>
    <p:sldId id="265" r:id="rId14"/>
    <p:sldId id="266" r:id="rId15"/>
    <p:sldId id="288" r:id="rId16"/>
    <p:sldId id="281" r:id="rId17"/>
    <p:sldId id="293" r:id="rId18"/>
    <p:sldId id="295" r:id="rId19"/>
    <p:sldId id="294" r:id="rId20"/>
    <p:sldId id="268" r:id="rId21"/>
    <p:sldId id="269" r:id="rId22"/>
    <p:sldId id="299" r:id="rId23"/>
    <p:sldId id="270" r:id="rId24"/>
    <p:sldId id="291" r:id="rId25"/>
    <p:sldId id="292" r:id="rId26"/>
    <p:sldId id="282" r:id="rId27"/>
    <p:sldId id="296" r:id="rId28"/>
    <p:sldId id="298" r:id="rId29"/>
    <p:sldId id="271" r:id="rId30"/>
    <p:sldId id="272" r:id="rId31"/>
    <p:sldId id="273" r:id="rId32"/>
    <p:sldId id="274" r:id="rId33"/>
    <p:sldId id="300" r:id="rId34"/>
    <p:sldId id="301" r:id="rId35"/>
    <p:sldId id="278" r:id="rId36"/>
    <p:sldId id="279" r:id="rId37"/>
    <p:sldId id="280" r:id="rId38"/>
    <p:sldId id="275" r:id="rId39"/>
    <p:sldId id="284" r:id="rId40"/>
    <p:sldId id="285" r:id="rId41"/>
    <p:sldId id="283" r:id="rId42"/>
    <p:sldId id="302" r:id="rId43"/>
  </p:sldIdLst>
  <p:sldSz cx="12801600" cy="9601200" type="A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11" d="100"/>
          <a:sy n="111" d="100"/>
        </p:scale>
        <p:origin x="1968" y="126"/>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84C1CF-58B6-4514-A5B0-3F9E5E95F7D0}" type="datetimeFigureOut">
              <a:rPr lang="tr-TR"/>
              <a:pPr>
                <a:defRPr/>
              </a:pPr>
              <a:t>5.08.2022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65EEA7-3DF9-44D6-AFE4-3E86BC1E8A9D}" type="slidenum">
              <a:rPr lang="tr-TR"/>
              <a:pPr>
                <a:defRPr/>
              </a:pPr>
              <a:t>‹#›</a:t>
            </a:fld>
            <a:endParaRPr lang="tr-TR"/>
          </a:p>
        </p:txBody>
      </p:sp>
    </p:spTree>
    <p:extLst>
      <p:ext uri="{BB962C8B-B14F-4D97-AF65-F5344CB8AC3E}">
        <p14:creationId xmlns:p14="http://schemas.microsoft.com/office/powerpoint/2010/main" val="371978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mn-lt"/>
        <a:ea typeface="+mn-ea"/>
        <a:cs typeface="+mn-cs"/>
      </a:defRPr>
    </a:lvl1pPr>
    <a:lvl2pPr marL="639763" algn="l" rtl="0" eaLnBrk="0" fontAlgn="base" hangingPunct="0">
      <a:spcBef>
        <a:spcPct val="30000"/>
      </a:spcBef>
      <a:spcAft>
        <a:spcPct val="0"/>
      </a:spcAft>
      <a:defRPr sz="1700" kern="1200">
        <a:solidFill>
          <a:schemeClr val="tx1"/>
        </a:solidFill>
        <a:latin typeface="+mn-lt"/>
        <a:ea typeface="+mn-ea"/>
        <a:cs typeface="+mn-cs"/>
      </a:defRPr>
    </a:lvl2pPr>
    <a:lvl3pPr marL="1279525" algn="l" rtl="0" eaLnBrk="0" fontAlgn="base" hangingPunct="0">
      <a:spcBef>
        <a:spcPct val="30000"/>
      </a:spcBef>
      <a:spcAft>
        <a:spcPct val="0"/>
      </a:spcAft>
      <a:defRPr sz="1700" kern="1200">
        <a:solidFill>
          <a:schemeClr val="tx1"/>
        </a:solidFill>
        <a:latin typeface="+mn-lt"/>
        <a:ea typeface="+mn-ea"/>
        <a:cs typeface="+mn-cs"/>
      </a:defRPr>
    </a:lvl3pPr>
    <a:lvl4pPr marL="1919288" algn="l" rtl="0" eaLnBrk="0" fontAlgn="base" hangingPunct="0">
      <a:spcBef>
        <a:spcPct val="30000"/>
      </a:spcBef>
      <a:spcAft>
        <a:spcPct val="0"/>
      </a:spcAft>
      <a:defRPr sz="1700" kern="1200">
        <a:solidFill>
          <a:schemeClr val="tx1"/>
        </a:solidFill>
        <a:latin typeface="+mn-lt"/>
        <a:ea typeface="+mn-ea"/>
        <a:cs typeface="+mn-cs"/>
      </a:defRPr>
    </a:lvl4pPr>
    <a:lvl5pPr marL="2559050" algn="l" rtl="0" eaLnBrk="0" fontAlgn="base" hangingPunct="0">
      <a:spcBef>
        <a:spcPct val="30000"/>
      </a:spcBef>
      <a:spcAft>
        <a:spcPct val="0"/>
      </a:spcAft>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532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8E5EE2-9C05-49EB-8778-293FD0ADD512}" type="slidenum">
              <a:rPr lang="tr-TR" altLang="tr-TR" smtClean="0"/>
              <a:pPr eaLnBrk="1" hangingPunct="1"/>
              <a:t>1</a:t>
            </a:fld>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24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DD2D20-CCB3-478A-8A19-7AB69BAFBB7B}" type="slidenum">
              <a:rPr lang="tr-TR" altLang="tr-TR" smtClean="0"/>
              <a:pPr eaLnBrk="1" hangingPunct="1"/>
              <a:t>10</a:t>
            </a:fld>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AB692B-2760-4F63-A8E1-C33524DE3B2F}" type="slidenum">
              <a:rPr lang="tr-TR" altLang="tr-TR" smtClean="0"/>
              <a:pPr eaLnBrk="1" hangingPunct="1"/>
              <a:t>11</a:t>
            </a:fld>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7332A4-8275-4C11-9DC5-8F237541F06F}" type="slidenum">
              <a:rPr lang="tr-TR" altLang="tr-TR" smtClean="0"/>
              <a:pPr eaLnBrk="1" hangingPunct="1"/>
              <a:t>12</a:t>
            </a:fld>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76194A-F7FA-4D04-8F0B-07D68B985F27}" type="slidenum">
              <a:rPr lang="tr-TR" altLang="tr-TR" smtClean="0"/>
              <a:pPr eaLnBrk="1" hangingPunct="1"/>
              <a:t>13</a:t>
            </a:fld>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284B5F-0ABA-4EF8-93B9-F256C93DA3DE}" type="slidenum">
              <a:rPr lang="tr-TR" altLang="tr-TR" smtClean="0"/>
              <a:pPr eaLnBrk="1" hangingPunct="1"/>
              <a:t>14</a:t>
            </a:fld>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7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246D27-716D-4F6C-905F-DC6FBBCD5336}" type="slidenum">
              <a:rPr lang="tr-TR" altLang="tr-TR" smtClean="0"/>
              <a:pPr eaLnBrk="1" hangingPunct="1"/>
              <a:t>15</a:t>
            </a:fld>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86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A9B508-2D45-4176-98BF-7F070C696C92}" type="slidenum">
              <a:rPr lang="tr-TR" altLang="tr-TR" smtClean="0"/>
              <a:pPr eaLnBrk="1" hangingPunct="1"/>
              <a:t>16</a:t>
            </a:fld>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93408A-AE88-4E14-B104-82811AB6C683}" type="slidenum">
              <a:rPr lang="tr-TR" altLang="tr-TR" smtClean="0"/>
              <a:pPr eaLnBrk="1" hangingPunct="1"/>
              <a:t>17</a:t>
            </a:fld>
            <a:endParaRPr lang="tr-TR" altLang="tr-T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706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F66734-6F7D-4203-A01D-9B4B5E58BE46}" type="slidenum">
              <a:rPr lang="tr-TR" altLang="tr-TR" smtClean="0"/>
              <a:pPr eaLnBrk="1" hangingPunct="1"/>
              <a:t>18</a:t>
            </a:fld>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604ACD-0CBC-4365-90BE-310D8A46C559}" type="slidenum">
              <a:rPr lang="tr-TR" altLang="tr-TR" smtClean="0"/>
              <a:pPr eaLnBrk="1" hangingPunct="1"/>
              <a:t>19</a:t>
            </a:fld>
            <a:endParaRPr lang="tr-TR" altLang="tr-T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542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F508FF-6579-4D3E-A91F-B3ECC07EBBF1}" type="slidenum">
              <a:rPr lang="tr-TR" altLang="tr-TR" smtClean="0"/>
              <a:pPr eaLnBrk="1" hangingPunct="1"/>
              <a:t>2</a:t>
            </a:fld>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727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1B1C73-2BCD-4334-8ACD-1FCBC3455432}" type="slidenum">
              <a:rPr lang="tr-TR" altLang="tr-TR" smtClean="0"/>
              <a:pPr eaLnBrk="1" hangingPunct="1"/>
              <a:t>20</a:t>
            </a:fld>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737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50996C-3ADF-4C8F-A866-78B1EAF8CB29}" type="slidenum">
              <a:rPr lang="tr-TR" altLang="tr-TR" smtClean="0"/>
              <a:pPr eaLnBrk="1" hangingPunct="1"/>
              <a:t>21</a:t>
            </a:fld>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EFEBC0-9C9C-4248-9661-326B8A18217D}" type="slidenum">
              <a:rPr lang="tr-TR" altLang="tr-TR" smtClean="0"/>
              <a:pPr eaLnBrk="1" hangingPunct="1"/>
              <a:t>22</a:t>
            </a:fld>
            <a:endParaRPr lang="tr-TR" altLang="tr-T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757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ABC19B-BA5E-4161-889F-45BA9329CC2A}" type="slidenum">
              <a:rPr lang="tr-TR" altLang="tr-TR" smtClean="0"/>
              <a:pPr eaLnBrk="1" hangingPunct="1"/>
              <a:t>23</a:t>
            </a:fld>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FB8DE9-EE87-4337-AEDF-9A56E24D3F7F}" type="slidenum">
              <a:rPr lang="tr-TR" altLang="tr-TR" smtClean="0"/>
              <a:pPr eaLnBrk="1" hangingPunct="1"/>
              <a:t>24</a:t>
            </a:fld>
            <a:endParaRPr lang="tr-TR" altLang="tr-T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6A62FE-F348-4B7B-9B01-80F305C772E2}" type="slidenum">
              <a:rPr lang="tr-TR" altLang="tr-TR" smtClean="0"/>
              <a:pPr eaLnBrk="1" hangingPunct="1"/>
              <a:t>25</a:t>
            </a:fld>
            <a:endParaRPr lang="tr-TR" altLang="tr-T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788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B2085B-4531-463C-A887-CC76A39BCB06}" type="slidenum">
              <a:rPr lang="tr-TR" altLang="tr-TR" smtClean="0"/>
              <a:pPr eaLnBrk="1" hangingPunct="1"/>
              <a:t>26</a:t>
            </a:fld>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
        <p:nvSpPr>
          <p:cNvPr id="798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AAF865-14DD-44FA-9569-76D0EB4BB62C}" type="slidenum">
              <a:rPr lang="de-DE" altLang="tr-TR" smtClean="0"/>
              <a:pPr eaLnBrk="1" hangingPunct="1"/>
              <a:t>27</a:t>
            </a:fld>
            <a:endParaRPr lang="de-DE"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
        <p:nvSpPr>
          <p:cNvPr id="809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EC4B7F-0E10-43D1-9D47-8B3AD9E22403}" type="slidenum">
              <a:rPr lang="de-DE" altLang="tr-TR" smtClean="0"/>
              <a:pPr eaLnBrk="1" hangingPunct="1"/>
              <a:t>28</a:t>
            </a:fld>
            <a:endParaRPr lang="de-DE"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19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C12809-3BD5-432C-B066-3805D30287F4}" type="slidenum">
              <a:rPr lang="tr-TR" altLang="tr-TR" smtClean="0"/>
              <a:pPr eaLnBrk="1" hangingPunct="1"/>
              <a:t>29</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4C611E-F857-4490-96A5-DAA5DEF82E67}" type="slidenum">
              <a:rPr lang="tr-TR" altLang="tr-TR" smtClean="0"/>
              <a:pPr eaLnBrk="1" hangingPunct="1"/>
              <a:t>3</a:t>
            </a:fld>
            <a:endParaRPr lang="tr-TR"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29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723C73-8976-496B-94B6-5663E8A0BC3C}" type="slidenum">
              <a:rPr lang="tr-TR" altLang="tr-TR" smtClean="0"/>
              <a:pPr eaLnBrk="1" hangingPunct="1"/>
              <a:t>30</a:t>
            </a:fld>
            <a:endParaRPr lang="tr-TR"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39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828A693-3B6F-4F8A-9236-8B9349DD5EAE}" type="slidenum">
              <a:rPr lang="tr-TR" altLang="tr-TR" smtClean="0"/>
              <a:pPr eaLnBrk="1" hangingPunct="1"/>
              <a:t>31</a:t>
            </a:fld>
            <a:endParaRPr lang="tr-TR"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49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BCE38F-7A24-44B9-A2C7-36FDD77DD630}" type="slidenum">
              <a:rPr lang="tr-TR" altLang="tr-TR" smtClean="0"/>
              <a:pPr eaLnBrk="1" hangingPunct="1"/>
              <a:t>32</a:t>
            </a:fld>
            <a:endParaRPr lang="tr-TR" alt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60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1472FF-9549-4C1D-A9E0-42897E4F314B}" type="slidenum">
              <a:rPr lang="tr-TR" altLang="tr-TR" smtClean="0"/>
              <a:pPr eaLnBrk="1" hangingPunct="1"/>
              <a:t>35</a:t>
            </a:fld>
            <a:endParaRPr lang="tr-TR" alt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70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B3ACE2-5599-4AF4-93F8-B9C98C485BC0}" type="slidenum">
              <a:rPr lang="tr-TR" altLang="tr-TR" smtClean="0"/>
              <a:pPr eaLnBrk="1" hangingPunct="1"/>
              <a:t>36</a:t>
            </a:fld>
            <a:endParaRPr lang="tr-TR" alt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9F162F-369E-4535-8703-704F31FDD764}" type="slidenum">
              <a:rPr lang="tr-TR" altLang="tr-TR" smtClean="0"/>
              <a:pPr eaLnBrk="1" hangingPunct="1"/>
              <a:t>37</a:t>
            </a:fld>
            <a:endParaRPr lang="tr-TR" alt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890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BD625D-5600-44A7-A294-5B4DD8114254}" type="slidenum">
              <a:rPr lang="tr-TR" altLang="tr-TR" smtClean="0"/>
              <a:pPr eaLnBrk="1" hangingPunct="1"/>
              <a:t>38</a:t>
            </a:fld>
            <a:endParaRPr lang="tr-TR" alt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901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ECCDA2-AA67-4E6E-B888-F8AC6C0F7B4F}" type="slidenum">
              <a:rPr lang="tr-TR" altLang="tr-TR" smtClean="0"/>
              <a:pPr eaLnBrk="1" hangingPunct="1"/>
              <a:t>39</a:t>
            </a:fld>
            <a:endParaRPr lang="tr-TR" alt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911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6F9100-0860-494D-9FF0-DDAB711013AA}" type="slidenum">
              <a:rPr lang="tr-TR" altLang="tr-TR" smtClean="0"/>
              <a:pPr eaLnBrk="1" hangingPunct="1"/>
              <a:t>40</a:t>
            </a:fld>
            <a:endParaRPr lang="tr-TR" alt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921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DC3179-09E4-4FB1-A3A2-BE42B2EB62F6}" type="slidenum">
              <a:rPr lang="tr-TR" altLang="tr-TR" smtClean="0"/>
              <a:pPr eaLnBrk="1" hangingPunct="1"/>
              <a:t>41</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09D211-A408-4787-B2E9-4B3B7F5C237D}" type="slidenum">
              <a:rPr lang="tr-TR" altLang="tr-TR" smtClean="0"/>
              <a:pPr eaLnBrk="1" hangingPunct="1"/>
              <a:t>4</a:t>
            </a:fld>
            <a:endParaRPr lang="tr-TR" altLang="tr-T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https://turkcehocasi.com/forum/</a:t>
            </a:r>
            <a:endParaRPr lang="tr-TR" dirty="0"/>
          </a:p>
        </p:txBody>
      </p:sp>
      <p:sp>
        <p:nvSpPr>
          <p:cNvPr id="4" name="Slayt Numarası Yer Tutucusu 3"/>
          <p:cNvSpPr>
            <a:spLocks noGrp="1"/>
          </p:cNvSpPr>
          <p:nvPr>
            <p:ph type="sldNum" sz="quarter" idx="10"/>
          </p:nvPr>
        </p:nvSpPr>
        <p:spPr/>
        <p:txBody>
          <a:bodyPr/>
          <a:lstStyle/>
          <a:p>
            <a:pPr>
              <a:defRPr/>
            </a:pPr>
            <a:fld id="{F865EEA7-3DF9-44D6-AFE4-3E86BC1E8A9D}" type="slidenum">
              <a:rPr lang="tr-TR" smtClean="0"/>
              <a:pPr>
                <a:defRPr/>
              </a:pPr>
              <a:t>42</a:t>
            </a:fld>
            <a:endParaRPr lang="tr-TR"/>
          </a:p>
        </p:txBody>
      </p:sp>
    </p:spTree>
    <p:extLst>
      <p:ext uri="{BB962C8B-B14F-4D97-AF65-F5344CB8AC3E}">
        <p14:creationId xmlns:p14="http://schemas.microsoft.com/office/powerpoint/2010/main" val="247937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41FB90-5888-4D92-8F85-06D80E087026}" type="slidenum">
              <a:rPr lang="tr-TR" altLang="tr-TR" smtClean="0"/>
              <a:pPr eaLnBrk="1" hangingPunct="1"/>
              <a:t>5</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D68B7A-EC78-409D-BA42-98DD5C8C25C1}" type="slidenum">
              <a:rPr lang="tr-TR" altLang="tr-TR" smtClean="0"/>
              <a:pPr eaLnBrk="1" hangingPunct="1"/>
              <a:t>6</a:t>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7353EF-E30D-40D6-8DA7-178158A52721}" type="slidenum">
              <a:rPr lang="tr-TR" altLang="tr-TR" smtClean="0"/>
              <a:pPr eaLnBrk="1" hangingPunct="1"/>
              <a:t>7</a:t>
            </a:fld>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70A806-6517-4687-9A20-649A6D41961C}" type="slidenum">
              <a:rPr lang="tr-TR" altLang="tr-TR" smtClean="0"/>
              <a:pPr eaLnBrk="1" hangingPunct="1"/>
              <a:t>8</a:t>
            </a:fld>
            <a:endParaRPr lang="tr-TR" altLang="tr-T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787C19-A92B-4C12-AD11-CB574BC5FB88}" type="slidenum">
              <a:rPr lang="tr-TR" altLang="tr-TR" smtClean="0"/>
              <a:pPr eaLnBrk="1" hangingPunct="1"/>
              <a:t>9</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10 Dikdörtgen"/>
          <p:cNvSpPr/>
          <p:nvPr/>
        </p:nvSpPr>
        <p:spPr>
          <a:xfrm>
            <a:off x="1266825" y="5106988"/>
            <a:ext cx="10240963" cy="179228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5" name="11 Dikdörtgen"/>
          <p:cNvSpPr/>
          <p:nvPr/>
        </p:nvSpPr>
        <p:spPr>
          <a:xfrm>
            <a:off x="1279525" y="7067550"/>
            <a:ext cx="10242550" cy="960438"/>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6" name="12 Dikdörtgen"/>
          <p:cNvSpPr/>
          <p:nvPr/>
        </p:nvSpPr>
        <p:spPr>
          <a:xfrm>
            <a:off x="1266825" y="5106988"/>
            <a:ext cx="320675" cy="179228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7" name="14 Dikdörtgen"/>
          <p:cNvSpPr/>
          <p:nvPr/>
        </p:nvSpPr>
        <p:spPr>
          <a:xfrm>
            <a:off x="1279525" y="7067550"/>
            <a:ext cx="320675" cy="960438"/>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8" name="7 Başlık"/>
          <p:cNvSpPr>
            <a:spLocks noGrp="1"/>
          </p:cNvSpPr>
          <p:nvPr>
            <p:ph type="ctrTitle"/>
          </p:nvPr>
        </p:nvSpPr>
        <p:spPr>
          <a:xfrm>
            <a:off x="1706880" y="5440680"/>
            <a:ext cx="9601200" cy="1386840"/>
          </a:xfrm>
        </p:spPr>
        <p:txBody>
          <a:bodyPr anchor="t"/>
          <a:lstStyle>
            <a:lvl1pPr algn="r">
              <a:defRPr sz="4500">
                <a:solidFill>
                  <a:schemeClr val="tx1"/>
                </a:solidFill>
              </a:defRPr>
            </a:lvl1pPr>
          </a:lstStyle>
          <a:p>
            <a:r>
              <a:rPr lang="tr-TR"/>
              <a:t>Asıl başlık stili için tıklatın</a:t>
            </a:r>
            <a:endParaRPr lang="en-US"/>
          </a:p>
        </p:txBody>
      </p:sp>
      <p:sp>
        <p:nvSpPr>
          <p:cNvPr id="9" name="8 Alt Başlık"/>
          <p:cNvSpPr>
            <a:spLocks noGrp="1"/>
          </p:cNvSpPr>
          <p:nvPr>
            <p:ph type="subTitle" idx="1"/>
          </p:nvPr>
        </p:nvSpPr>
        <p:spPr>
          <a:xfrm>
            <a:off x="1706880" y="7174230"/>
            <a:ext cx="9601200" cy="746760"/>
          </a:xfrm>
        </p:spPr>
        <p:txBody>
          <a:bodyPr/>
          <a:lstStyle>
            <a:lvl1pPr marL="0" indent="0" algn="r">
              <a:buNone/>
              <a:defRPr sz="2800">
                <a:solidFill>
                  <a:schemeClr val="tx2"/>
                </a:solidFill>
                <a:latin typeface="+mj-lt"/>
                <a:ea typeface="+mj-ea"/>
                <a:cs typeface="+mj-cs"/>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lstStyle>
          <a:p>
            <a:r>
              <a:rPr lang="tr-TR"/>
              <a:t>Asıl alt başlık stilini düzenlemek için tıklatın</a:t>
            </a:r>
            <a:endParaRPr lang="en-US"/>
          </a:p>
        </p:txBody>
      </p:sp>
      <p:sp>
        <p:nvSpPr>
          <p:cNvPr id="10" name="27 Veri Yer Tutucusu"/>
          <p:cNvSpPr>
            <a:spLocks noGrp="1"/>
          </p:cNvSpPr>
          <p:nvPr>
            <p:ph type="dt" sz="half" idx="10"/>
          </p:nvPr>
        </p:nvSpPr>
        <p:spPr>
          <a:xfrm>
            <a:off x="8961438" y="8896350"/>
            <a:ext cx="3200400" cy="514350"/>
          </a:xfrm>
        </p:spPr>
        <p:txBody>
          <a:bodyPr/>
          <a:lstStyle>
            <a:lvl1pPr>
              <a:defRPr sz="2000"/>
            </a:lvl1pPr>
          </a:lstStyle>
          <a:p>
            <a:pPr>
              <a:defRPr/>
            </a:pPr>
            <a:fld id="{6EE3A605-0FED-4CBD-9355-1D2BF9656B1F}" type="datetimeFigureOut">
              <a:rPr lang="tr-TR"/>
              <a:pPr>
                <a:defRPr/>
              </a:pPr>
              <a:t>5.08.2022</a:t>
            </a:fld>
            <a:endParaRPr lang="tr-TR"/>
          </a:p>
        </p:txBody>
      </p:sp>
      <p:sp>
        <p:nvSpPr>
          <p:cNvPr id="11" name="16 Altbilgi Yer Tutucusu"/>
          <p:cNvSpPr>
            <a:spLocks noGrp="1"/>
          </p:cNvSpPr>
          <p:nvPr>
            <p:ph type="ftr" sz="quarter" idx="11"/>
          </p:nvPr>
        </p:nvSpPr>
        <p:spPr>
          <a:xfrm>
            <a:off x="4057650" y="8896350"/>
            <a:ext cx="4865688" cy="514350"/>
          </a:xfrm>
        </p:spPr>
        <p:txBody>
          <a:bodyPr/>
          <a:lstStyle>
            <a:lvl1pPr>
              <a:defRPr/>
            </a:lvl1pPr>
          </a:lstStyle>
          <a:p>
            <a:pPr>
              <a:defRPr/>
            </a:pPr>
            <a:endParaRPr lang="tr-TR"/>
          </a:p>
        </p:txBody>
      </p:sp>
      <p:sp>
        <p:nvSpPr>
          <p:cNvPr id="12" name="28 Slayt Numarası Yer Tutucusu"/>
          <p:cNvSpPr>
            <a:spLocks noGrp="1"/>
          </p:cNvSpPr>
          <p:nvPr>
            <p:ph type="sldNum" sz="quarter" idx="12"/>
          </p:nvPr>
        </p:nvSpPr>
        <p:spPr>
          <a:xfrm>
            <a:off x="1701800" y="8896350"/>
            <a:ext cx="1708150" cy="514350"/>
          </a:xfrm>
        </p:spPr>
        <p:txBody>
          <a:bodyPr/>
          <a:lstStyle>
            <a:lvl1pPr>
              <a:defRPr/>
            </a:lvl1pPr>
          </a:lstStyle>
          <a:p>
            <a:pPr>
              <a:defRPr/>
            </a:pPr>
            <a:fld id="{8A203D93-3D58-47AF-9558-BB14E9358DDD}" type="slidenum">
              <a:rPr lang="tr-TR"/>
              <a:pPr>
                <a:defRPr/>
              </a:pPr>
              <a:t>‹#›</a:t>
            </a:fld>
            <a:endParaRPr lang="tr-TR"/>
          </a:p>
        </p:txBody>
      </p:sp>
    </p:spTree>
    <p:extLst>
      <p:ext uri="{BB962C8B-B14F-4D97-AF65-F5344CB8AC3E}">
        <p14:creationId xmlns:p14="http://schemas.microsoft.com/office/powerpoint/2010/main" val="3480907807"/>
      </p:ext>
    </p:extLst>
  </p:cSld>
  <p:clrMapOvr>
    <a:masterClrMapping/>
  </p:clrMapOvr>
  <p:transition spd="slow" advTm="20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83C36A64-BF8D-4C5F-95F9-14C4A72E0136}" type="datetimeFigureOut">
              <a:rPr lang="tr-TR"/>
              <a:pPr>
                <a:defRPr/>
              </a:pPr>
              <a:t>5.08.2022</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44E1BEC5-02BD-4965-9553-6E947D964F06}" type="slidenum">
              <a:rPr lang="tr-TR"/>
              <a:pPr>
                <a:defRPr/>
              </a:pPr>
              <a:t>‹#›</a:t>
            </a:fld>
            <a:endParaRPr lang="tr-TR"/>
          </a:p>
        </p:txBody>
      </p:sp>
    </p:spTree>
    <p:extLst>
      <p:ext uri="{BB962C8B-B14F-4D97-AF65-F5344CB8AC3E}">
        <p14:creationId xmlns:p14="http://schemas.microsoft.com/office/powerpoint/2010/main" val="35685388"/>
      </p:ext>
    </p:extLst>
  </p:cSld>
  <p:clrMapOvr>
    <a:masterClrMapping/>
  </p:clrMapOvr>
  <p:transition spd="slow" advTm="20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10 Düz Bağlayıcı"/>
          <p:cNvSpPr>
            <a:spLocks noChangeShapeType="1"/>
          </p:cNvSpPr>
          <p:nvPr/>
        </p:nvSpPr>
        <p:spPr bwMode="auto">
          <a:xfrm>
            <a:off x="639763" y="8894763"/>
            <a:ext cx="115220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5" name="11 İkizkenar Üçgen"/>
          <p:cNvSpPr>
            <a:spLocks noChangeAspect="1"/>
          </p:cNvSpPr>
          <p:nvPr/>
        </p:nvSpPr>
        <p:spPr>
          <a:xfrm rot="5400000">
            <a:off x="586582" y="9054306"/>
            <a:ext cx="266700" cy="169863"/>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6" name="12 Düz Bağlayıcı"/>
          <p:cNvSpPr>
            <a:spLocks noChangeShapeType="1"/>
          </p:cNvSpPr>
          <p:nvPr/>
        </p:nvSpPr>
        <p:spPr bwMode="auto">
          <a:xfrm rot="5400000">
            <a:off x="5083175" y="4483100"/>
            <a:ext cx="81915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2" name="1 Dikey Başlık"/>
          <p:cNvSpPr>
            <a:spLocks noGrp="1"/>
          </p:cNvSpPr>
          <p:nvPr>
            <p:ph type="title" orient="vert"/>
          </p:nvPr>
        </p:nvSpPr>
        <p:spPr>
          <a:xfrm>
            <a:off x="9281160" y="384494"/>
            <a:ext cx="2880360" cy="8192135"/>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640080" y="384494"/>
            <a:ext cx="8427720" cy="819213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465A335C-6125-4777-90C0-D2D7A4EC8FBA}" type="datetimeFigureOut">
              <a:rPr lang="tr-TR"/>
              <a:pPr>
                <a:defRPr/>
              </a:pPr>
              <a:t>5.08.2022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F32B51B-4D93-47E5-9C5D-08D045A720F7}" type="slidenum">
              <a:rPr lang="tr-TR"/>
              <a:pPr>
                <a:defRPr/>
              </a:pPr>
              <a:t>‹#›</a:t>
            </a:fld>
            <a:endParaRPr lang="tr-TR"/>
          </a:p>
        </p:txBody>
      </p:sp>
    </p:spTree>
    <p:extLst>
      <p:ext uri="{BB962C8B-B14F-4D97-AF65-F5344CB8AC3E}">
        <p14:creationId xmlns:p14="http://schemas.microsoft.com/office/powerpoint/2010/main" val="1051184296"/>
      </p:ext>
    </p:extLst>
  </p:cSld>
  <p:clrMapOvr>
    <a:masterClrMapping/>
  </p:clrMapOvr>
  <p:transition spd="slow" advTm="20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40080" y="384493"/>
            <a:ext cx="11521440" cy="1600200"/>
          </a:xfrm>
        </p:spPr>
        <p:txBody>
          <a:bodyPr/>
          <a:lstStyle/>
          <a:p>
            <a:r>
              <a:rPr lang="tr-TR"/>
              <a:t>Asıl başlık stili için tıklatın</a:t>
            </a:r>
          </a:p>
        </p:txBody>
      </p:sp>
      <p:sp>
        <p:nvSpPr>
          <p:cNvPr id="3" name="2 İçerik Yer Tutucusu"/>
          <p:cNvSpPr>
            <a:spLocks noGrp="1"/>
          </p:cNvSpPr>
          <p:nvPr>
            <p:ph sz="half" idx="1"/>
          </p:nvPr>
        </p:nvSpPr>
        <p:spPr>
          <a:xfrm>
            <a:off x="640080" y="2240281"/>
            <a:ext cx="5654040" cy="63363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507480" y="2240280"/>
            <a:ext cx="5654040" cy="30603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507480" y="5514024"/>
            <a:ext cx="5654040" cy="306260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Veri Yer Tutucusu"/>
          <p:cNvSpPr>
            <a:spLocks noGrp="1"/>
          </p:cNvSpPr>
          <p:nvPr>
            <p:ph type="dt" sz="half" idx="10"/>
          </p:nvPr>
        </p:nvSpPr>
        <p:spPr>
          <a:xfrm>
            <a:off x="639763" y="8743950"/>
            <a:ext cx="2987675" cy="666750"/>
          </a:xfrm>
        </p:spPr>
        <p:txBody>
          <a:bodyPr/>
          <a:lstStyle>
            <a:lvl1pPr>
              <a:defRPr/>
            </a:lvl1pPr>
          </a:lstStyle>
          <a:p>
            <a:pPr>
              <a:defRPr/>
            </a:pPr>
            <a:endParaRPr lang="tr-TR"/>
          </a:p>
        </p:txBody>
      </p:sp>
      <p:sp>
        <p:nvSpPr>
          <p:cNvPr id="7" name="6 Altbilgi Yer Tutucusu"/>
          <p:cNvSpPr>
            <a:spLocks noGrp="1"/>
          </p:cNvSpPr>
          <p:nvPr>
            <p:ph type="ftr" sz="quarter" idx="11"/>
          </p:nvPr>
        </p:nvSpPr>
        <p:spPr>
          <a:xfrm>
            <a:off x="4373563" y="8743950"/>
            <a:ext cx="4054475" cy="666750"/>
          </a:xfrm>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9174163" y="8743950"/>
            <a:ext cx="2987675" cy="666750"/>
          </a:xfrm>
        </p:spPr>
        <p:txBody>
          <a:bodyPr/>
          <a:lstStyle>
            <a:lvl1pPr>
              <a:defRPr/>
            </a:lvl1pPr>
          </a:lstStyle>
          <a:p>
            <a:pPr>
              <a:defRPr/>
            </a:pPr>
            <a:fld id="{5209A39A-B080-4BE2-9F2C-AF8B70DEE9CE}" type="slidenum">
              <a:rPr lang="tr-TR"/>
              <a:pPr>
                <a:defRPr/>
              </a:pPr>
              <a:t>‹#›</a:t>
            </a:fld>
            <a:endParaRPr lang="tr-TR"/>
          </a:p>
        </p:txBody>
      </p:sp>
    </p:spTree>
    <p:extLst>
      <p:ext uri="{BB962C8B-B14F-4D97-AF65-F5344CB8AC3E}">
        <p14:creationId xmlns:p14="http://schemas.microsoft.com/office/powerpoint/2010/main" val="968755305"/>
      </p:ext>
    </p:extLst>
  </p:cSld>
  <p:clrMapOvr>
    <a:masterClrMapping/>
  </p:clrMapOvr>
  <p:transition spd="slow" advTm="20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8" name="7 İçerik Yer Tutucusu"/>
          <p:cNvSpPr>
            <a:spLocks noGrp="1"/>
          </p:cNvSpPr>
          <p:nvPr>
            <p:ph sz="quarter" idx="1"/>
          </p:nvPr>
        </p:nvSpPr>
        <p:spPr>
          <a:xfrm>
            <a:off x="640080" y="1706880"/>
            <a:ext cx="11521440" cy="691286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2F552188-186C-4B32-8BBE-23B1335262C4}" type="datetimeFigureOut">
              <a:rPr lang="tr-TR"/>
              <a:pPr>
                <a:defRPr/>
              </a:pPr>
              <a:t>5.08.2022</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5D313787-E166-42C2-88DF-B89293DA48F3}" type="slidenum">
              <a:rPr lang="tr-TR"/>
              <a:pPr>
                <a:defRPr/>
              </a:pPr>
              <a:t>‹#›</a:t>
            </a:fld>
            <a:endParaRPr lang="tr-TR"/>
          </a:p>
        </p:txBody>
      </p:sp>
    </p:spTree>
    <p:extLst>
      <p:ext uri="{BB962C8B-B14F-4D97-AF65-F5344CB8AC3E}">
        <p14:creationId xmlns:p14="http://schemas.microsoft.com/office/powerpoint/2010/main" val="2667284133"/>
      </p:ext>
    </p:extLst>
  </p:cSld>
  <p:clrMapOvr>
    <a:masterClrMapping/>
  </p:clrMapOvr>
  <p:transition spd="slow" advTm="20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10 Dikdörtgen"/>
          <p:cNvSpPr/>
          <p:nvPr/>
        </p:nvSpPr>
        <p:spPr>
          <a:xfrm>
            <a:off x="1279525" y="3946525"/>
            <a:ext cx="10242550" cy="179228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5" name="11 Dikdörtgen"/>
          <p:cNvSpPr/>
          <p:nvPr/>
        </p:nvSpPr>
        <p:spPr>
          <a:xfrm>
            <a:off x="1279525" y="3946525"/>
            <a:ext cx="320675" cy="1792288"/>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2" name="1 Başlık"/>
          <p:cNvSpPr>
            <a:spLocks noGrp="1"/>
          </p:cNvSpPr>
          <p:nvPr>
            <p:ph type="title"/>
          </p:nvPr>
        </p:nvSpPr>
        <p:spPr>
          <a:xfrm>
            <a:off x="1706880" y="4160520"/>
            <a:ext cx="9601200" cy="1493520"/>
          </a:xfrm>
        </p:spPr>
        <p:txBody>
          <a:bodyPr anchor="t"/>
          <a:lstStyle>
            <a:lvl1pPr algn="r">
              <a:buNone/>
              <a:defRPr sz="4500" b="0" cap="none" baseline="0"/>
            </a:lvl1pPr>
          </a:lstStyle>
          <a:p>
            <a:r>
              <a:rPr lang="tr-TR"/>
              <a:t>Asıl başlık stili için tıklatın</a:t>
            </a:r>
            <a:endParaRPr lang="en-US"/>
          </a:p>
        </p:txBody>
      </p:sp>
      <p:sp>
        <p:nvSpPr>
          <p:cNvPr id="3" name="2 Metin Yer Tutucusu"/>
          <p:cNvSpPr>
            <a:spLocks noGrp="1"/>
          </p:cNvSpPr>
          <p:nvPr>
            <p:ph type="body" idx="1"/>
          </p:nvPr>
        </p:nvSpPr>
        <p:spPr>
          <a:xfrm>
            <a:off x="1813560" y="5974080"/>
            <a:ext cx="9494520" cy="1600200"/>
          </a:xfrm>
        </p:spPr>
        <p:txBody>
          <a:bodyPr/>
          <a:lstStyle>
            <a:lvl1pPr marL="0" indent="0" algn="r">
              <a:buNone/>
              <a:defRPr sz="2800">
                <a:solidFill>
                  <a:schemeClr val="tx1">
                    <a:tint val="75000"/>
                  </a:schemeClr>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tr-TR"/>
              <a:t>Asıl metin stillerini düzenlemek için tıklatın</a:t>
            </a:r>
          </a:p>
        </p:txBody>
      </p:sp>
      <p:sp>
        <p:nvSpPr>
          <p:cNvPr id="6" name="3 Veri Yer Tutucusu"/>
          <p:cNvSpPr>
            <a:spLocks noGrp="1"/>
          </p:cNvSpPr>
          <p:nvPr>
            <p:ph type="dt" sz="half" idx="10"/>
          </p:nvPr>
        </p:nvSpPr>
        <p:spPr>
          <a:xfrm>
            <a:off x="8961438" y="8896350"/>
            <a:ext cx="3200400" cy="514350"/>
          </a:xfrm>
        </p:spPr>
        <p:txBody>
          <a:bodyPr/>
          <a:lstStyle>
            <a:lvl1pPr>
              <a:defRPr/>
            </a:lvl1pPr>
          </a:lstStyle>
          <a:p>
            <a:pPr>
              <a:defRPr/>
            </a:pPr>
            <a:fld id="{35F6AA69-00FD-4D4F-8E1C-95A82C7BFD06}" type="datetimeFigureOut">
              <a:rPr lang="tr-TR"/>
              <a:pPr>
                <a:defRPr/>
              </a:pPr>
              <a:t>5.08.2022</a:t>
            </a:fld>
            <a:endParaRPr lang="tr-TR"/>
          </a:p>
        </p:txBody>
      </p:sp>
      <p:sp>
        <p:nvSpPr>
          <p:cNvPr id="7" name="4 Altbilgi Yer Tutucusu"/>
          <p:cNvSpPr>
            <a:spLocks noGrp="1"/>
          </p:cNvSpPr>
          <p:nvPr>
            <p:ph type="ftr" sz="quarter" idx="11"/>
          </p:nvPr>
        </p:nvSpPr>
        <p:spPr>
          <a:xfrm>
            <a:off x="4057650" y="8896350"/>
            <a:ext cx="4865688" cy="514350"/>
          </a:xfrm>
        </p:spPr>
        <p:txBody>
          <a:bodyPr/>
          <a:lstStyle>
            <a:lvl1pPr>
              <a:defRPr/>
            </a:lvl1pPr>
          </a:lstStyle>
          <a:p>
            <a:pPr>
              <a:defRPr/>
            </a:pPr>
            <a:endParaRPr lang="tr-TR"/>
          </a:p>
        </p:txBody>
      </p:sp>
      <p:sp>
        <p:nvSpPr>
          <p:cNvPr id="8" name="5 Slayt Numarası Yer Tutucusu"/>
          <p:cNvSpPr>
            <a:spLocks noGrp="1"/>
          </p:cNvSpPr>
          <p:nvPr>
            <p:ph type="sldNum" sz="quarter" idx="12"/>
          </p:nvPr>
        </p:nvSpPr>
        <p:spPr>
          <a:xfrm>
            <a:off x="1498600" y="8896350"/>
            <a:ext cx="2128838" cy="514350"/>
          </a:xfrm>
        </p:spPr>
        <p:txBody>
          <a:bodyPr/>
          <a:lstStyle>
            <a:lvl1pPr>
              <a:defRPr/>
            </a:lvl1pPr>
          </a:lstStyle>
          <a:p>
            <a:pPr>
              <a:defRPr/>
            </a:pPr>
            <a:fld id="{FF4925C8-C3AA-45A1-9FB4-42F675A3FDF1}" type="slidenum">
              <a:rPr lang="tr-TR"/>
              <a:pPr>
                <a:defRPr/>
              </a:pPr>
              <a:t>‹#›</a:t>
            </a:fld>
            <a:endParaRPr lang="tr-TR"/>
          </a:p>
        </p:txBody>
      </p:sp>
    </p:spTree>
    <p:extLst>
      <p:ext uri="{BB962C8B-B14F-4D97-AF65-F5344CB8AC3E}">
        <p14:creationId xmlns:p14="http://schemas.microsoft.com/office/powerpoint/2010/main" val="3690256475"/>
      </p:ext>
    </p:extLst>
  </p:cSld>
  <p:clrMapOvr>
    <a:masterClrMapping/>
  </p:clrMapOvr>
  <p:transition spd="slow" advTm="20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40080" y="320040"/>
            <a:ext cx="11521440" cy="1280160"/>
          </a:xfrm>
        </p:spPr>
        <p:txBody>
          <a:bodyPr/>
          <a:lstStyle/>
          <a:p>
            <a:r>
              <a:rPr lang="tr-TR"/>
              <a:t>Asıl başlık stili için tıklatın</a:t>
            </a:r>
            <a:endParaRPr lang="en-US"/>
          </a:p>
        </p:txBody>
      </p:sp>
      <p:sp>
        <p:nvSpPr>
          <p:cNvPr id="9" name="8 İçerik Yer Tutucusu"/>
          <p:cNvSpPr>
            <a:spLocks noGrp="1"/>
          </p:cNvSpPr>
          <p:nvPr>
            <p:ph sz="quarter" idx="1"/>
          </p:nvPr>
        </p:nvSpPr>
        <p:spPr>
          <a:xfrm>
            <a:off x="640080" y="1706880"/>
            <a:ext cx="5658307" cy="691286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10 İçerik Yer Tutucusu"/>
          <p:cNvSpPr>
            <a:spLocks noGrp="1"/>
          </p:cNvSpPr>
          <p:nvPr>
            <p:ph sz="quarter" idx="2"/>
          </p:nvPr>
        </p:nvSpPr>
        <p:spPr>
          <a:xfrm>
            <a:off x="6485077" y="1702613"/>
            <a:ext cx="5658307" cy="691286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79836554-EA09-4FC4-AA56-D63B0595A3E2}" type="datetimeFigureOut">
              <a:rPr lang="tr-TR"/>
              <a:pPr>
                <a:defRPr/>
              </a:pPr>
              <a:t>5.08.2022</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9E4E3489-28ED-47CD-9566-FF227FF63484}" type="slidenum">
              <a:rPr lang="tr-TR"/>
              <a:pPr>
                <a:defRPr/>
              </a:pPr>
              <a:t>‹#›</a:t>
            </a:fld>
            <a:endParaRPr lang="tr-TR"/>
          </a:p>
        </p:txBody>
      </p:sp>
    </p:spTree>
    <p:extLst>
      <p:ext uri="{BB962C8B-B14F-4D97-AF65-F5344CB8AC3E}">
        <p14:creationId xmlns:p14="http://schemas.microsoft.com/office/powerpoint/2010/main" val="1082868570"/>
      </p:ext>
    </p:extLst>
  </p:cSld>
  <p:clrMapOvr>
    <a:masterClrMapping/>
  </p:clrMapOvr>
  <p:transition spd="slow" advTm="20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40080" y="320040"/>
            <a:ext cx="11521440" cy="1280160"/>
          </a:xfrm>
        </p:spPr>
        <p:txBody>
          <a:bodyPr anchor="ctr"/>
          <a:lstStyle>
            <a:lvl1pPr>
              <a:defRPr/>
            </a:lvl1pPr>
          </a:lstStyle>
          <a:p>
            <a:r>
              <a:rPr lang="tr-TR"/>
              <a:t>Asıl başlık stili için tıklatın</a:t>
            </a:r>
            <a:endParaRPr lang="en-US"/>
          </a:p>
        </p:txBody>
      </p:sp>
      <p:sp>
        <p:nvSpPr>
          <p:cNvPr id="3" name="2 Metin Yer Tutucusu"/>
          <p:cNvSpPr>
            <a:spLocks noGrp="1"/>
          </p:cNvSpPr>
          <p:nvPr>
            <p:ph type="body" idx="1"/>
          </p:nvPr>
        </p:nvSpPr>
        <p:spPr>
          <a:xfrm>
            <a:off x="640080" y="1800225"/>
            <a:ext cx="5656263" cy="960120"/>
          </a:xfrm>
          <a:noFill/>
          <a:ln>
            <a:noFill/>
          </a:ln>
        </p:spPr>
        <p:txBody>
          <a:bodyPr anchor="b">
            <a:noAutofit/>
          </a:bodyPr>
          <a:lstStyle>
            <a:lvl1pPr marL="0" indent="0">
              <a:buNone/>
              <a:defRPr sz="3400" b="1">
                <a:solidFill>
                  <a:schemeClr val="accent2"/>
                </a:solidFill>
              </a:defRPr>
            </a:lvl1pPr>
            <a:lvl2pPr>
              <a:buNone/>
              <a:defRPr sz="2800" b="1"/>
            </a:lvl2pPr>
            <a:lvl3pPr>
              <a:buNone/>
              <a:defRPr sz="2500" b="1"/>
            </a:lvl3pPr>
            <a:lvl4pPr>
              <a:buNone/>
              <a:defRPr sz="2200" b="1"/>
            </a:lvl4pPr>
            <a:lvl5pPr>
              <a:buNone/>
              <a:defRPr sz="2200" b="1"/>
            </a:lvl5pPr>
          </a:lstStyle>
          <a:p>
            <a:pPr lvl="0"/>
            <a:r>
              <a:rPr lang="tr-TR"/>
              <a:t>Asıl metin stillerini düzenlemek için tıklatın</a:t>
            </a:r>
          </a:p>
        </p:txBody>
      </p:sp>
      <p:sp>
        <p:nvSpPr>
          <p:cNvPr id="4" name="3 Metin Yer Tutucusu"/>
          <p:cNvSpPr>
            <a:spLocks noGrp="1"/>
          </p:cNvSpPr>
          <p:nvPr>
            <p:ph type="body" sz="half" idx="3"/>
          </p:nvPr>
        </p:nvSpPr>
        <p:spPr>
          <a:xfrm>
            <a:off x="6507481" y="1813560"/>
            <a:ext cx="5658485" cy="960120"/>
          </a:xfrm>
          <a:noFill/>
          <a:ln>
            <a:noFill/>
          </a:ln>
        </p:spPr>
        <p:txBody>
          <a:bodyPr anchor="b"/>
          <a:lstStyle>
            <a:lvl1pPr marL="0" indent="0">
              <a:buNone/>
              <a:defRPr sz="3400" b="1">
                <a:solidFill>
                  <a:schemeClr val="accent2"/>
                </a:solidFill>
              </a:defRPr>
            </a:lvl1pPr>
            <a:lvl2pPr>
              <a:buNone/>
              <a:defRPr sz="2800" b="1"/>
            </a:lvl2pPr>
            <a:lvl3pPr>
              <a:buNone/>
              <a:defRPr sz="2500" b="1"/>
            </a:lvl3pPr>
            <a:lvl4pPr>
              <a:buNone/>
              <a:defRPr sz="2200" b="1"/>
            </a:lvl4pPr>
            <a:lvl5pPr>
              <a:buNone/>
              <a:defRPr sz="2200" b="1"/>
            </a:lvl5pPr>
          </a:lstStyle>
          <a:p>
            <a:pPr lvl="0"/>
            <a:r>
              <a:rPr lang="tr-TR"/>
              <a:t>Asıl metin stillerini düzenlemek için tıklatın</a:t>
            </a:r>
          </a:p>
        </p:txBody>
      </p:sp>
      <p:sp>
        <p:nvSpPr>
          <p:cNvPr id="11" name="10 İçerik Yer Tutucusu"/>
          <p:cNvSpPr>
            <a:spLocks noGrp="1"/>
          </p:cNvSpPr>
          <p:nvPr>
            <p:ph sz="quarter" idx="2"/>
          </p:nvPr>
        </p:nvSpPr>
        <p:spPr>
          <a:xfrm>
            <a:off x="640080" y="2987040"/>
            <a:ext cx="5654040" cy="56540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12 İçerik Yer Tutucusu"/>
          <p:cNvSpPr>
            <a:spLocks noGrp="1"/>
          </p:cNvSpPr>
          <p:nvPr>
            <p:ph sz="quarter" idx="4"/>
          </p:nvPr>
        </p:nvSpPr>
        <p:spPr>
          <a:xfrm>
            <a:off x="6507480" y="2987040"/>
            <a:ext cx="5654040" cy="56540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E705FF28-4FE9-4F63-A523-A4B8B7082419}" type="datetimeFigureOut">
              <a:rPr lang="tr-TR"/>
              <a:pPr>
                <a:defRPr/>
              </a:pPr>
              <a:t>5.08.2022</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C1C76D08-FAE6-4F84-9CBE-45F68B2A8CD8}" type="slidenum">
              <a:rPr lang="tr-TR"/>
              <a:pPr>
                <a:defRPr/>
              </a:pPr>
              <a:t>‹#›</a:t>
            </a:fld>
            <a:endParaRPr lang="tr-TR"/>
          </a:p>
        </p:txBody>
      </p:sp>
    </p:spTree>
    <p:extLst>
      <p:ext uri="{BB962C8B-B14F-4D97-AF65-F5344CB8AC3E}">
        <p14:creationId xmlns:p14="http://schemas.microsoft.com/office/powerpoint/2010/main" val="1571622261"/>
      </p:ext>
    </p:extLst>
  </p:cSld>
  <p:clrMapOvr>
    <a:masterClrMapping/>
  </p:clrMapOvr>
  <p:transition spd="slow" advTm="20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10 İkizkenar Üçgen"/>
          <p:cNvSpPr>
            <a:spLocks noChangeAspect="1"/>
          </p:cNvSpPr>
          <p:nvPr/>
        </p:nvSpPr>
        <p:spPr>
          <a:xfrm rot="5400000">
            <a:off x="586582" y="9054306"/>
            <a:ext cx="266700" cy="169863"/>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2" name="1 Başlık"/>
          <p:cNvSpPr>
            <a:spLocks noGrp="1"/>
          </p:cNvSpPr>
          <p:nvPr>
            <p:ph type="title"/>
          </p:nvPr>
        </p:nvSpPr>
        <p:spPr>
          <a:xfrm>
            <a:off x="640080" y="320040"/>
            <a:ext cx="11521440" cy="1280160"/>
          </a:xfrm>
        </p:spPr>
        <p:txBody>
          <a:bodyPr/>
          <a:lstStyle/>
          <a:p>
            <a:r>
              <a:rPr lang="tr-TR"/>
              <a:t>Asıl başlık stili için tıklatın</a:t>
            </a:r>
            <a:endParaRPr lang="en-US"/>
          </a:p>
        </p:txBody>
      </p:sp>
      <p:sp>
        <p:nvSpPr>
          <p:cNvPr id="4" name="2 Veri Yer Tutucusu"/>
          <p:cNvSpPr>
            <a:spLocks noGrp="1"/>
          </p:cNvSpPr>
          <p:nvPr>
            <p:ph type="dt" sz="half" idx="10"/>
          </p:nvPr>
        </p:nvSpPr>
        <p:spPr/>
        <p:txBody>
          <a:bodyPr/>
          <a:lstStyle>
            <a:lvl1pPr>
              <a:defRPr/>
            </a:lvl1pPr>
          </a:lstStyle>
          <a:p>
            <a:pPr>
              <a:defRPr/>
            </a:pPr>
            <a:fld id="{8173E36A-046B-4F3A-95AB-38418D5FB0B1}" type="datetimeFigureOut">
              <a:rPr lang="tr-TR"/>
              <a:pPr>
                <a:defRPr/>
              </a:pPr>
              <a:t>5.08.2022</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7208B2B3-6A07-4589-A048-024D460EA500}" type="slidenum">
              <a:rPr lang="tr-TR"/>
              <a:pPr>
                <a:defRPr/>
              </a:pPr>
              <a:t>‹#›</a:t>
            </a:fld>
            <a:endParaRPr lang="tr-TR"/>
          </a:p>
        </p:txBody>
      </p:sp>
    </p:spTree>
    <p:extLst>
      <p:ext uri="{BB962C8B-B14F-4D97-AF65-F5344CB8AC3E}">
        <p14:creationId xmlns:p14="http://schemas.microsoft.com/office/powerpoint/2010/main" val="1217230325"/>
      </p:ext>
    </p:extLst>
  </p:cSld>
  <p:clrMapOvr>
    <a:masterClrMapping/>
  </p:clrMapOvr>
  <p:transition spd="slow" advTm="20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0 Düz Bağlayıcı"/>
          <p:cNvSpPr>
            <a:spLocks noChangeShapeType="1"/>
          </p:cNvSpPr>
          <p:nvPr/>
        </p:nvSpPr>
        <p:spPr bwMode="auto">
          <a:xfrm>
            <a:off x="639763" y="8894763"/>
            <a:ext cx="115220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3" name="11 İkizkenar Üçgen"/>
          <p:cNvSpPr>
            <a:spLocks noChangeAspect="1"/>
          </p:cNvSpPr>
          <p:nvPr/>
        </p:nvSpPr>
        <p:spPr>
          <a:xfrm rot="5400000">
            <a:off x="586582" y="9054306"/>
            <a:ext cx="266700" cy="169863"/>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4" name="1 Veri Yer Tutucusu"/>
          <p:cNvSpPr>
            <a:spLocks noGrp="1"/>
          </p:cNvSpPr>
          <p:nvPr>
            <p:ph type="dt" sz="half" idx="10"/>
          </p:nvPr>
        </p:nvSpPr>
        <p:spPr/>
        <p:txBody>
          <a:bodyPr/>
          <a:lstStyle>
            <a:lvl1pPr>
              <a:defRPr/>
            </a:lvl1pPr>
          </a:lstStyle>
          <a:p>
            <a:pPr>
              <a:defRPr/>
            </a:pPr>
            <a:fld id="{9FC9DEC9-6980-4792-BEB6-904F7648B032}" type="datetimeFigureOut">
              <a:rPr lang="tr-TR"/>
              <a:pPr>
                <a:defRPr/>
              </a:pPr>
              <a:t>5.08.2022</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3 Slayt Numarası Yer Tutucusu"/>
          <p:cNvSpPr>
            <a:spLocks noGrp="1"/>
          </p:cNvSpPr>
          <p:nvPr>
            <p:ph type="sldNum" sz="quarter" idx="12"/>
          </p:nvPr>
        </p:nvSpPr>
        <p:spPr/>
        <p:txBody>
          <a:bodyPr/>
          <a:lstStyle>
            <a:lvl1pPr>
              <a:defRPr/>
            </a:lvl1pPr>
          </a:lstStyle>
          <a:p>
            <a:pPr>
              <a:defRPr/>
            </a:pPr>
            <a:fld id="{42436CE8-9833-46FF-A046-654DA79C2D70}" type="slidenum">
              <a:rPr lang="tr-TR"/>
              <a:pPr>
                <a:defRPr/>
              </a:pPr>
              <a:t>‹#›</a:t>
            </a:fld>
            <a:endParaRPr lang="tr-TR"/>
          </a:p>
        </p:txBody>
      </p:sp>
    </p:spTree>
    <p:extLst>
      <p:ext uri="{BB962C8B-B14F-4D97-AF65-F5344CB8AC3E}">
        <p14:creationId xmlns:p14="http://schemas.microsoft.com/office/powerpoint/2010/main" val="1122658639"/>
      </p:ext>
    </p:extLst>
  </p:cSld>
  <p:clrMapOvr>
    <a:masterClrMapping/>
  </p:clrMapOvr>
  <p:transition spd="slow" advTm="20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10 Düz Bağlayıcı"/>
          <p:cNvSpPr>
            <a:spLocks noChangeShapeType="1"/>
          </p:cNvSpPr>
          <p:nvPr/>
        </p:nvSpPr>
        <p:spPr bwMode="auto">
          <a:xfrm>
            <a:off x="639763" y="8894763"/>
            <a:ext cx="115220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6" name="11 Düz Bağlayıcı"/>
          <p:cNvSpPr>
            <a:spLocks noChangeShapeType="1"/>
          </p:cNvSpPr>
          <p:nvPr/>
        </p:nvSpPr>
        <p:spPr bwMode="auto">
          <a:xfrm rot="5400000">
            <a:off x="4425156" y="4653757"/>
            <a:ext cx="8450263"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7" name="12 İkizkenar Üçgen"/>
          <p:cNvSpPr>
            <a:spLocks noChangeAspect="1"/>
          </p:cNvSpPr>
          <p:nvPr/>
        </p:nvSpPr>
        <p:spPr>
          <a:xfrm rot="5400000">
            <a:off x="586582" y="9054306"/>
            <a:ext cx="266700" cy="169863"/>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2" name="1 Başlık"/>
          <p:cNvSpPr>
            <a:spLocks noGrp="1"/>
          </p:cNvSpPr>
          <p:nvPr>
            <p:ph type="title"/>
          </p:nvPr>
        </p:nvSpPr>
        <p:spPr>
          <a:xfrm>
            <a:off x="8854440" y="426720"/>
            <a:ext cx="3520440" cy="1173480"/>
          </a:xfrm>
        </p:spPr>
        <p:txBody>
          <a:bodyPr>
            <a:noAutofit/>
          </a:bodyPr>
          <a:lstStyle>
            <a:lvl1pPr algn="l">
              <a:buNone/>
              <a:defRPr sz="2800" b="1">
                <a:solidFill>
                  <a:schemeClr val="tx2"/>
                </a:solidFill>
                <a:latin typeface="+mn-lt"/>
                <a:ea typeface="+mn-ea"/>
                <a:cs typeface="+mn-cs"/>
              </a:defRPr>
            </a:lvl1pPr>
          </a:lstStyle>
          <a:p>
            <a:r>
              <a:rPr lang="tr-TR"/>
              <a:t>Asıl başlık stili için tıklatın</a:t>
            </a:r>
            <a:endParaRPr lang="en-US"/>
          </a:p>
        </p:txBody>
      </p:sp>
      <p:sp>
        <p:nvSpPr>
          <p:cNvPr id="3" name="2 Metin Yer Tutucusu"/>
          <p:cNvSpPr>
            <a:spLocks noGrp="1"/>
          </p:cNvSpPr>
          <p:nvPr>
            <p:ph type="body" idx="2"/>
          </p:nvPr>
        </p:nvSpPr>
        <p:spPr>
          <a:xfrm>
            <a:off x="8854440" y="1706881"/>
            <a:ext cx="3520440" cy="6780848"/>
          </a:xfrm>
        </p:spPr>
        <p:txBody>
          <a:bodyPr/>
          <a:lstStyle>
            <a:lvl1pPr marL="0" indent="0">
              <a:lnSpc>
                <a:spcPts val="3080"/>
              </a:lnSpc>
              <a:spcAft>
                <a:spcPts val="1400"/>
              </a:spcAft>
              <a:buNone/>
              <a:defRPr sz="2200">
                <a:solidFill>
                  <a:schemeClr val="tx2"/>
                </a:solidFill>
              </a:defRPr>
            </a:lvl1pPr>
            <a:lvl2pPr>
              <a:buNone/>
              <a:defRPr sz="1700"/>
            </a:lvl2pPr>
            <a:lvl3pPr>
              <a:buNone/>
              <a:defRPr sz="1400"/>
            </a:lvl3pPr>
            <a:lvl4pPr>
              <a:buNone/>
              <a:defRPr sz="1300"/>
            </a:lvl4pPr>
            <a:lvl5pPr>
              <a:buNone/>
              <a:defRPr sz="1300"/>
            </a:lvl5pPr>
          </a:lstStyle>
          <a:p>
            <a:pPr lvl="0"/>
            <a:r>
              <a:rPr lang="tr-TR"/>
              <a:t>Asıl metin stillerini düzenlemek için tıklatın</a:t>
            </a:r>
          </a:p>
        </p:txBody>
      </p:sp>
      <p:sp>
        <p:nvSpPr>
          <p:cNvPr id="12" name="11 İçerik Yer Tutucusu"/>
          <p:cNvSpPr>
            <a:spLocks noGrp="1"/>
          </p:cNvSpPr>
          <p:nvPr>
            <p:ph sz="quarter" idx="1"/>
          </p:nvPr>
        </p:nvSpPr>
        <p:spPr>
          <a:xfrm>
            <a:off x="426720" y="426720"/>
            <a:ext cx="8001000" cy="800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4 Veri Yer Tutucusu"/>
          <p:cNvSpPr>
            <a:spLocks noGrp="1"/>
          </p:cNvSpPr>
          <p:nvPr>
            <p:ph type="dt" sz="half" idx="10"/>
          </p:nvPr>
        </p:nvSpPr>
        <p:spPr/>
        <p:txBody>
          <a:bodyPr/>
          <a:lstStyle>
            <a:lvl1pPr>
              <a:defRPr/>
            </a:lvl1pPr>
          </a:lstStyle>
          <a:p>
            <a:pPr>
              <a:defRPr/>
            </a:pPr>
            <a:fld id="{53CD8D44-7BD2-48A4-8E51-71386391B0FE}" type="datetimeFigureOut">
              <a:rPr lang="tr-TR"/>
              <a:pPr>
                <a:defRPr/>
              </a:pPr>
              <a:t>5.08.2022</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p:txBody>
          <a:bodyPr/>
          <a:lstStyle>
            <a:lvl1pPr>
              <a:defRPr/>
            </a:lvl1pPr>
          </a:lstStyle>
          <a:p>
            <a:pPr>
              <a:defRPr/>
            </a:pPr>
            <a:fld id="{381E3B87-10F3-4873-8FF4-1D7630F6BF4B}" type="slidenum">
              <a:rPr lang="tr-TR"/>
              <a:pPr>
                <a:defRPr/>
              </a:pPr>
              <a:t>‹#›</a:t>
            </a:fld>
            <a:endParaRPr lang="tr-TR"/>
          </a:p>
        </p:txBody>
      </p:sp>
    </p:spTree>
    <p:extLst>
      <p:ext uri="{BB962C8B-B14F-4D97-AF65-F5344CB8AC3E}">
        <p14:creationId xmlns:p14="http://schemas.microsoft.com/office/powerpoint/2010/main" val="3791497552"/>
      </p:ext>
    </p:extLst>
  </p:cSld>
  <p:clrMapOvr>
    <a:masterClrMapping/>
  </p:clrMapOvr>
  <p:transition spd="slow" advTm="20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10 Düz Bağlayıcı"/>
          <p:cNvSpPr>
            <a:spLocks noChangeShapeType="1"/>
          </p:cNvSpPr>
          <p:nvPr/>
        </p:nvSpPr>
        <p:spPr bwMode="auto">
          <a:xfrm>
            <a:off x="639763" y="8894763"/>
            <a:ext cx="115220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6" name="11 İkizkenar Üçgen"/>
          <p:cNvSpPr>
            <a:spLocks noChangeAspect="1"/>
          </p:cNvSpPr>
          <p:nvPr/>
        </p:nvSpPr>
        <p:spPr>
          <a:xfrm rot="5400000">
            <a:off x="586582" y="9054306"/>
            <a:ext cx="266700" cy="169863"/>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7" name="12 Dikdörtgen"/>
          <p:cNvSpPr/>
          <p:nvPr/>
        </p:nvSpPr>
        <p:spPr>
          <a:xfrm>
            <a:off x="639763" y="700088"/>
            <a:ext cx="255587" cy="96043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
        <p:nvSpPr>
          <p:cNvPr id="2" name="1 Başlık"/>
          <p:cNvSpPr>
            <a:spLocks noGrp="1"/>
          </p:cNvSpPr>
          <p:nvPr>
            <p:ph type="title"/>
          </p:nvPr>
        </p:nvSpPr>
        <p:spPr>
          <a:xfrm>
            <a:off x="640080" y="701199"/>
            <a:ext cx="11521440" cy="944563"/>
          </a:xfrm>
          <a:ln>
            <a:solidFill>
              <a:schemeClr val="accent1"/>
            </a:solidFill>
          </a:ln>
        </p:spPr>
        <p:txBody>
          <a:bodyPr lIns="384048" anchor="ctr"/>
          <a:lstStyle>
            <a:lvl1pPr algn="r">
              <a:buNone/>
              <a:defRPr sz="2800" b="0">
                <a:solidFill>
                  <a:schemeClr val="tx1"/>
                </a:solidFill>
              </a:defRPr>
            </a:lvl1pPr>
          </a:lstStyle>
          <a:p>
            <a:r>
              <a:rPr lang="tr-TR"/>
              <a:t>Asıl başlık stili için tıklatın</a:t>
            </a:r>
            <a:endParaRPr lang="en-US"/>
          </a:p>
        </p:txBody>
      </p:sp>
      <p:sp>
        <p:nvSpPr>
          <p:cNvPr id="3" name="2 Resim Yer Tutucusu"/>
          <p:cNvSpPr>
            <a:spLocks noGrp="1"/>
          </p:cNvSpPr>
          <p:nvPr>
            <p:ph type="pic" idx="1"/>
          </p:nvPr>
        </p:nvSpPr>
        <p:spPr>
          <a:xfrm>
            <a:off x="640080" y="2667000"/>
            <a:ext cx="11521440" cy="5978347"/>
          </a:xfrm>
          <a:solidFill>
            <a:schemeClr val="tx1">
              <a:shade val="50000"/>
            </a:schemeClr>
          </a:solidFill>
          <a:ln>
            <a:noFill/>
          </a:ln>
          <a:effectLst/>
        </p:spPr>
        <p:txBody>
          <a:bodyPr>
            <a:normAutofit/>
          </a:bodyPr>
          <a:lstStyle>
            <a:lvl1pPr marL="0" indent="0">
              <a:spcBef>
                <a:spcPts val="840"/>
              </a:spcBef>
              <a:buNone/>
              <a:defRPr sz="4500"/>
            </a:lvl1pPr>
          </a:lstStyle>
          <a:p>
            <a:pPr lvl="0"/>
            <a:r>
              <a:rPr lang="tr-TR" noProof="0"/>
              <a:t>Resim eklemek için simgeyi tıklatın</a:t>
            </a:r>
            <a:endParaRPr lang="en-US" noProof="0" dirty="0"/>
          </a:p>
        </p:txBody>
      </p:sp>
      <p:sp>
        <p:nvSpPr>
          <p:cNvPr id="4" name="3 Metin Yer Tutucusu"/>
          <p:cNvSpPr>
            <a:spLocks noGrp="1"/>
          </p:cNvSpPr>
          <p:nvPr>
            <p:ph type="body" sz="half" idx="2"/>
          </p:nvPr>
        </p:nvSpPr>
        <p:spPr>
          <a:xfrm>
            <a:off x="640080" y="1706880"/>
            <a:ext cx="11521440" cy="746760"/>
          </a:xfrm>
        </p:spPr>
        <p:txBody>
          <a:bodyPr anchor="ctr"/>
          <a:lstStyle>
            <a:lvl1pPr marL="0" indent="0" algn="l">
              <a:buFontTx/>
              <a:buNone/>
              <a:defRPr sz="2000"/>
            </a:lvl1pPr>
            <a:lvl2pPr>
              <a:defRPr sz="1700"/>
            </a:lvl2pPr>
            <a:lvl3pPr>
              <a:defRPr sz="1400"/>
            </a:lvl3pPr>
            <a:lvl4pPr>
              <a:defRPr sz="1300"/>
            </a:lvl4pPr>
            <a:lvl5pPr>
              <a:defRPr sz="1300"/>
            </a:lvl5pPr>
          </a:lstStyle>
          <a:p>
            <a:pPr lvl="0"/>
            <a:r>
              <a:rPr lang="tr-TR"/>
              <a:t>Asıl metin stillerini düzenlemek için tıklatın</a:t>
            </a:r>
          </a:p>
        </p:txBody>
      </p:sp>
      <p:sp>
        <p:nvSpPr>
          <p:cNvPr id="8" name="4 Veri Yer Tutucusu"/>
          <p:cNvSpPr>
            <a:spLocks noGrp="1"/>
          </p:cNvSpPr>
          <p:nvPr>
            <p:ph type="dt" sz="half" idx="10"/>
          </p:nvPr>
        </p:nvSpPr>
        <p:spPr/>
        <p:txBody>
          <a:bodyPr/>
          <a:lstStyle>
            <a:lvl1pPr>
              <a:defRPr/>
            </a:lvl1pPr>
          </a:lstStyle>
          <a:p>
            <a:pPr>
              <a:defRPr/>
            </a:pPr>
            <a:fld id="{4708C1C5-0295-49EA-8348-8FCF705187E0}" type="datetimeFigureOut">
              <a:rPr lang="tr-TR"/>
              <a:pPr>
                <a:defRPr/>
              </a:pPr>
              <a:t>5.08.2022</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p:txBody>
          <a:bodyPr/>
          <a:lstStyle>
            <a:lvl1pPr>
              <a:defRPr/>
            </a:lvl1pPr>
          </a:lstStyle>
          <a:p>
            <a:pPr>
              <a:defRPr/>
            </a:pPr>
            <a:fld id="{5F91816F-7A52-40F5-8A49-001EE7CA9B20}" type="slidenum">
              <a:rPr lang="tr-TR"/>
              <a:pPr>
                <a:defRPr/>
              </a:pPr>
              <a:t>‹#›</a:t>
            </a:fld>
            <a:endParaRPr lang="tr-TR"/>
          </a:p>
        </p:txBody>
      </p:sp>
    </p:spTree>
    <p:extLst>
      <p:ext uri="{BB962C8B-B14F-4D97-AF65-F5344CB8AC3E}">
        <p14:creationId xmlns:p14="http://schemas.microsoft.com/office/powerpoint/2010/main" val="103176081"/>
      </p:ext>
    </p:extLst>
  </p:cSld>
  <p:clrMapOvr>
    <a:masterClrMapping/>
  </p:clrMapOvr>
  <p:transition spd="slow" advTm="20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21 Başlık Yer Tutucusu"/>
          <p:cNvSpPr>
            <a:spLocks noGrp="1"/>
          </p:cNvSpPr>
          <p:nvPr>
            <p:ph type="title"/>
          </p:nvPr>
        </p:nvSpPr>
        <p:spPr bwMode="auto">
          <a:xfrm>
            <a:off x="639763" y="212725"/>
            <a:ext cx="115220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b" anchorCtr="0" compatLnSpc="1">
            <a:prstTxWarp prst="textNoShape">
              <a:avLst/>
            </a:prstTxWarp>
          </a:bodyPr>
          <a:lstStyle/>
          <a:p>
            <a:pPr lvl="0"/>
            <a:r>
              <a:rPr lang="tr-TR" altLang="tr-TR"/>
              <a:t>Asıl başlık stili için tıklatın</a:t>
            </a:r>
            <a:endParaRPr lang="en-US" altLang="tr-TR"/>
          </a:p>
        </p:txBody>
      </p:sp>
      <p:sp>
        <p:nvSpPr>
          <p:cNvPr id="1027" name="12 Metin Yer Tutucusu"/>
          <p:cNvSpPr>
            <a:spLocks noGrp="1"/>
          </p:cNvSpPr>
          <p:nvPr>
            <p:ph type="body" idx="1"/>
          </p:nvPr>
        </p:nvSpPr>
        <p:spPr bwMode="auto">
          <a:xfrm>
            <a:off x="639763" y="1706563"/>
            <a:ext cx="1152207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4" name="13 Veri Yer Tutucusu"/>
          <p:cNvSpPr>
            <a:spLocks noGrp="1"/>
          </p:cNvSpPr>
          <p:nvPr>
            <p:ph type="dt" sz="half" idx="2"/>
          </p:nvPr>
        </p:nvSpPr>
        <p:spPr>
          <a:xfrm>
            <a:off x="8961438" y="8899525"/>
            <a:ext cx="3205162" cy="511175"/>
          </a:xfrm>
          <a:prstGeom prst="rect">
            <a:avLst/>
          </a:prstGeom>
        </p:spPr>
        <p:txBody>
          <a:bodyPr vert="horz" lIns="128016" tIns="64008" rIns="128016" bIns="64008"/>
          <a:lstStyle>
            <a:lvl1pPr algn="l" eaLnBrk="1" latinLnBrk="0" hangingPunct="1">
              <a:defRPr kumimoji="0" sz="2000">
                <a:solidFill>
                  <a:schemeClr val="tx2"/>
                </a:solidFill>
              </a:defRPr>
            </a:lvl1pPr>
          </a:lstStyle>
          <a:p>
            <a:pPr>
              <a:defRPr/>
            </a:pPr>
            <a:fld id="{E5312997-671E-4602-B253-7A478D9ED88A}" type="datetimeFigureOut">
              <a:rPr lang="tr-TR"/>
              <a:pPr>
                <a:defRPr/>
              </a:pPr>
              <a:t>5.08.2022</a:t>
            </a:fld>
            <a:endParaRPr lang="tr-TR"/>
          </a:p>
        </p:txBody>
      </p:sp>
      <p:sp>
        <p:nvSpPr>
          <p:cNvPr id="3" name="2 Altbilgi Yer Tutucusu"/>
          <p:cNvSpPr>
            <a:spLocks noGrp="1"/>
          </p:cNvSpPr>
          <p:nvPr>
            <p:ph type="ftr" sz="quarter" idx="3"/>
          </p:nvPr>
        </p:nvSpPr>
        <p:spPr>
          <a:xfrm>
            <a:off x="4057650" y="8899525"/>
            <a:ext cx="4908550" cy="511175"/>
          </a:xfrm>
          <a:prstGeom prst="rect">
            <a:avLst/>
          </a:prstGeom>
        </p:spPr>
        <p:txBody>
          <a:bodyPr vert="horz" lIns="128016" tIns="64008" rIns="128016" bIns="64008"/>
          <a:lstStyle>
            <a:lvl1pPr algn="r" eaLnBrk="1" latinLnBrk="0" hangingPunct="1">
              <a:defRPr kumimoji="0" sz="2000">
                <a:solidFill>
                  <a:schemeClr val="tx2"/>
                </a:solidFill>
              </a:defRPr>
            </a:lvl1pPr>
          </a:lstStyle>
          <a:p>
            <a:pPr>
              <a:defRPr/>
            </a:pPr>
            <a:endParaRPr lang="tr-TR"/>
          </a:p>
        </p:txBody>
      </p:sp>
      <p:sp>
        <p:nvSpPr>
          <p:cNvPr id="23" name="22 Slayt Numarası Yer Tutucusu"/>
          <p:cNvSpPr>
            <a:spLocks noGrp="1"/>
          </p:cNvSpPr>
          <p:nvPr>
            <p:ph type="sldNum" sz="quarter" idx="4"/>
          </p:nvPr>
        </p:nvSpPr>
        <p:spPr>
          <a:xfrm>
            <a:off x="857250" y="8899525"/>
            <a:ext cx="2774950" cy="511175"/>
          </a:xfrm>
          <a:prstGeom prst="rect">
            <a:avLst/>
          </a:prstGeom>
        </p:spPr>
        <p:txBody>
          <a:bodyPr vert="horz" lIns="128016" tIns="64008" rIns="128016" bIns="64008"/>
          <a:lstStyle>
            <a:lvl1pPr algn="l" eaLnBrk="1" latinLnBrk="0" hangingPunct="1">
              <a:defRPr kumimoji="0" sz="2000">
                <a:solidFill>
                  <a:schemeClr val="tx2"/>
                </a:solidFill>
              </a:defRPr>
            </a:lvl1pPr>
          </a:lstStyle>
          <a:p>
            <a:pPr>
              <a:defRPr/>
            </a:pPr>
            <a:fld id="{FEE3F43E-C95E-4456-A6E6-7013E129F08C}" type="slidenum">
              <a:rPr lang="tr-TR"/>
              <a:pPr>
                <a:defRPr/>
              </a:pPr>
              <a:t>‹#›</a:t>
            </a:fld>
            <a:endParaRPr lang="tr-TR"/>
          </a:p>
        </p:txBody>
      </p:sp>
      <p:sp>
        <p:nvSpPr>
          <p:cNvPr id="1031" name="27 Düz Bağlayıcı"/>
          <p:cNvSpPr>
            <a:spLocks noChangeShapeType="1"/>
          </p:cNvSpPr>
          <p:nvPr/>
        </p:nvSpPr>
        <p:spPr bwMode="auto">
          <a:xfrm>
            <a:off x="639763" y="8894763"/>
            <a:ext cx="115220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1032" name="28 Düz Bağlayıcı"/>
          <p:cNvSpPr>
            <a:spLocks noChangeShapeType="1"/>
          </p:cNvSpPr>
          <p:nvPr/>
        </p:nvSpPr>
        <p:spPr bwMode="auto">
          <a:xfrm>
            <a:off x="639763" y="1600200"/>
            <a:ext cx="115220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128016" tIns="64008" rIns="128016" bIns="64008"/>
          <a:lstStyle/>
          <a:p>
            <a:endParaRPr lang="tr-TR"/>
          </a:p>
        </p:txBody>
      </p:sp>
      <p:sp>
        <p:nvSpPr>
          <p:cNvPr id="10" name="9 İkizkenar Üçgen"/>
          <p:cNvSpPr>
            <a:spLocks noChangeAspect="1"/>
          </p:cNvSpPr>
          <p:nvPr/>
        </p:nvSpPr>
        <p:spPr>
          <a:xfrm rot="5400000">
            <a:off x="586582" y="9054306"/>
            <a:ext cx="266700" cy="169863"/>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508" r:id="rId1"/>
    <p:sldLayoutId id="2147484504" r:id="rId2"/>
    <p:sldLayoutId id="2147484509" r:id="rId3"/>
    <p:sldLayoutId id="2147484505" r:id="rId4"/>
    <p:sldLayoutId id="2147484506" r:id="rId5"/>
    <p:sldLayoutId id="2147484510" r:id="rId6"/>
    <p:sldLayoutId id="2147484511" r:id="rId7"/>
    <p:sldLayoutId id="2147484512" r:id="rId8"/>
    <p:sldLayoutId id="2147484513" r:id="rId9"/>
    <p:sldLayoutId id="2147484507" r:id="rId10"/>
    <p:sldLayoutId id="2147484514" r:id="rId11"/>
    <p:sldLayoutId id="2147484515" r:id="rId12"/>
  </p:sldLayoutIdLst>
  <p:transition spd="slow" advTm="20000">
    <p:fade thruBlk="1"/>
  </p:transition>
  <p:txStyles>
    <p:titleStyle>
      <a:lvl1pPr algn="l" rtl="0" eaLnBrk="0" fontAlgn="base" hangingPunct="0">
        <a:spcBef>
          <a:spcPct val="0"/>
        </a:spcBef>
        <a:spcAft>
          <a:spcPct val="0"/>
        </a:spcAft>
        <a:defRPr sz="4500" kern="1200">
          <a:solidFill>
            <a:schemeClr val="tx2"/>
          </a:solidFill>
          <a:latin typeface="+mj-lt"/>
          <a:ea typeface="+mj-ea"/>
          <a:cs typeface="+mj-cs"/>
        </a:defRPr>
      </a:lvl1pPr>
      <a:lvl2pPr algn="l" rtl="0" eaLnBrk="0" fontAlgn="base" hangingPunct="0">
        <a:spcBef>
          <a:spcPct val="0"/>
        </a:spcBef>
        <a:spcAft>
          <a:spcPct val="0"/>
        </a:spcAft>
        <a:defRPr sz="4500">
          <a:solidFill>
            <a:schemeClr val="tx2"/>
          </a:solidFill>
          <a:latin typeface="Bookman Old Style" pitchFamily="18" charset="0"/>
        </a:defRPr>
      </a:lvl2pPr>
      <a:lvl3pPr algn="l" rtl="0" eaLnBrk="0" fontAlgn="base" hangingPunct="0">
        <a:spcBef>
          <a:spcPct val="0"/>
        </a:spcBef>
        <a:spcAft>
          <a:spcPct val="0"/>
        </a:spcAft>
        <a:defRPr sz="4500">
          <a:solidFill>
            <a:schemeClr val="tx2"/>
          </a:solidFill>
          <a:latin typeface="Bookman Old Style" pitchFamily="18" charset="0"/>
        </a:defRPr>
      </a:lvl3pPr>
      <a:lvl4pPr algn="l" rtl="0" eaLnBrk="0" fontAlgn="base" hangingPunct="0">
        <a:spcBef>
          <a:spcPct val="0"/>
        </a:spcBef>
        <a:spcAft>
          <a:spcPct val="0"/>
        </a:spcAft>
        <a:defRPr sz="4500">
          <a:solidFill>
            <a:schemeClr val="tx2"/>
          </a:solidFill>
          <a:latin typeface="Bookman Old Style" pitchFamily="18" charset="0"/>
        </a:defRPr>
      </a:lvl4pPr>
      <a:lvl5pPr algn="l" rtl="0" eaLnBrk="0" fontAlgn="base" hangingPunct="0">
        <a:spcBef>
          <a:spcPct val="0"/>
        </a:spcBef>
        <a:spcAft>
          <a:spcPct val="0"/>
        </a:spcAft>
        <a:defRPr sz="4500">
          <a:solidFill>
            <a:schemeClr val="tx2"/>
          </a:solidFill>
          <a:latin typeface="Bookman Old Style" pitchFamily="18" charset="0"/>
        </a:defRPr>
      </a:lvl5pPr>
      <a:lvl6pPr marL="640080" algn="l" rtl="0" fontAlgn="base">
        <a:spcBef>
          <a:spcPct val="0"/>
        </a:spcBef>
        <a:spcAft>
          <a:spcPct val="0"/>
        </a:spcAft>
        <a:defRPr sz="4500">
          <a:solidFill>
            <a:schemeClr val="tx2"/>
          </a:solidFill>
          <a:latin typeface="Bookman Old Style" pitchFamily="18" charset="0"/>
        </a:defRPr>
      </a:lvl6pPr>
      <a:lvl7pPr marL="1280160" algn="l" rtl="0" fontAlgn="base">
        <a:spcBef>
          <a:spcPct val="0"/>
        </a:spcBef>
        <a:spcAft>
          <a:spcPct val="0"/>
        </a:spcAft>
        <a:defRPr sz="4500">
          <a:solidFill>
            <a:schemeClr val="tx2"/>
          </a:solidFill>
          <a:latin typeface="Bookman Old Style" pitchFamily="18" charset="0"/>
        </a:defRPr>
      </a:lvl7pPr>
      <a:lvl8pPr marL="1920240" algn="l" rtl="0" fontAlgn="base">
        <a:spcBef>
          <a:spcPct val="0"/>
        </a:spcBef>
        <a:spcAft>
          <a:spcPct val="0"/>
        </a:spcAft>
        <a:defRPr sz="4500">
          <a:solidFill>
            <a:schemeClr val="tx2"/>
          </a:solidFill>
          <a:latin typeface="Bookman Old Style" pitchFamily="18" charset="0"/>
        </a:defRPr>
      </a:lvl8pPr>
      <a:lvl9pPr marL="2560320" algn="l" rtl="0" fontAlgn="base">
        <a:spcBef>
          <a:spcPct val="0"/>
        </a:spcBef>
        <a:spcAft>
          <a:spcPct val="0"/>
        </a:spcAft>
        <a:defRPr sz="4500">
          <a:solidFill>
            <a:schemeClr val="tx2"/>
          </a:solidFill>
          <a:latin typeface="Bookman Old Style" pitchFamily="18" charset="0"/>
        </a:defRPr>
      </a:lvl9pPr>
    </p:titleStyle>
    <p:bodyStyle>
      <a:lvl1pPr marL="381000" indent="-381000" algn="l" rtl="0" eaLnBrk="0" fontAlgn="base" hangingPunct="0">
        <a:spcBef>
          <a:spcPts val="838"/>
        </a:spcBef>
        <a:spcAft>
          <a:spcPct val="0"/>
        </a:spcAft>
        <a:buClr>
          <a:schemeClr val="accent1"/>
        </a:buClr>
        <a:buSzPct val="76000"/>
        <a:buFont typeface="Wingdings 3" pitchFamily="18" charset="2"/>
        <a:buChar char=""/>
        <a:defRPr sz="3600" kern="1200">
          <a:solidFill>
            <a:schemeClr val="tx1"/>
          </a:solidFill>
          <a:latin typeface="+mn-lt"/>
          <a:ea typeface="+mn-ea"/>
          <a:cs typeface="+mn-cs"/>
        </a:defRPr>
      </a:lvl1pPr>
      <a:lvl2pPr marL="766763" indent="-381000" algn="l" rtl="0" eaLnBrk="0" fontAlgn="base" hangingPunct="0">
        <a:spcBef>
          <a:spcPts val="700"/>
        </a:spcBef>
        <a:spcAft>
          <a:spcPct val="0"/>
        </a:spcAft>
        <a:buClr>
          <a:schemeClr val="accent2"/>
        </a:buClr>
        <a:buSzPct val="76000"/>
        <a:buFont typeface="Wingdings 3" pitchFamily="18" charset="2"/>
        <a:buChar char=""/>
        <a:defRPr sz="3200" kern="1200">
          <a:solidFill>
            <a:schemeClr val="tx2"/>
          </a:solidFill>
          <a:latin typeface="+mn-lt"/>
          <a:ea typeface="+mn-ea"/>
          <a:cs typeface="+mn-cs"/>
        </a:defRPr>
      </a:lvl2pPr>
      <a:lvl3pPr marL="1150938" indent="-319088" algn="l" rtl="0" eaLnBrk="0" fontAlgn="base" hangingPunct="0">
        <a:spcBef>
          <a:spcPts val="700"/>
        </a:spcBef>
        <a:spcAft>
          <a:spcPct val="0"/>
        </a:spcAft>
        <a:buClr>
          <a:srgbClr val="BCBCBC"/>
        </a:buClr>
        <a:buSzPct val="76000"/>
        <a:buFont typeface="Wingdings 3" pitchFamily="18" charset="2"/>
        <a:buChar char=""/>
        <a:defRPr sz="2800" kern="1200">
          <a:solidFill>
            <a:schemeClr val="tx1"/>
          </a:solidFill>
          <a:latin typeface="+mn-lt"/>
          <a:ea typeface="+mn-ea"/>
          <a:cs typeface="+mn-cs"/>
        </a:defRPr>
      </a:lvl3pPr>
      <a:lvl4pPr marL="1535113" indent="-319088" algn="l" rtl="0" eaLnBrk="0" fontAlgn="base" hangingPunct="0">
        <a:spcBef>
          <a:spcPts val="563"/>
        </a:spcBef>
        <a:spcAft>
          <a:spcPct val="0"/>
        </a:spcAft>
        <a:buClr>
          <a:srgbClr val="8BA2B4"/>
        </a:buClr>
        <a:buSzPct val="70000"/>
        <a:buFont typeface="Wingdings" pitchFamily="2" charset="2"/>
        <a:buChar char=""/>
        <a:defRPr sz="2800" kern="1200">
          <a:solidFill>
            <a:schemeClr val="tx1"/>
          </a:solidFill>
          <a:latin typeface="+mn-lt"/>
          <a:ea typeface="+mn-ea"/>
          <a:cs typeface="+mn-cs"/>
        </a:defRPr>
      </a:lvl4pPr>
      <a:lvl5pPr marL="1919288" indent="-319088" algn="l" rtl="0" eaLnBrk="0" fontAlgn="base" hangingPunct="0">
        <a:spcBef>
          <a:spcPts val="425"/>
        </a:spcBef>
        <a:spcAft>
          <a:spcPct val="0"/>
        </a:spcAft>
        <a:buClr>
          <a:schemeClr val="accent2"/>
        </a:buClr>
        <a:buSzPct val="70000"/>
        <a:buFont typeface="Wingdings" pitchFamily="2" charset="2"/>
        <a:buChar char=""/>
        <a:defRPr sz="2200" kern="1200">
          <a:solidFill>
            <a:schemeClr val="tx1"/>
          </a:solidFill>
          <a:latin typeface="+mn-lt"/>
          <a:ea typeface="+mn-ea"/>
          <a:cs typeface="+mn-cs"/>
        </a:defRPr>
      </a:lvl5pPr>
      <a:lvl6pPr marL="2304288" indent="-256032" algn="l" rtl="0" eaLnBrk="1" latinLnBrk="0" hangingPunct="1">
        <a:spcBef>
          <a:spcPts val="420"/>
        </a:spcBef>
        <a:buClr>
          <a:srgbClr val="9FB8CD">
            <a:shade val="75000"/>
          </a:srgbClr>
        </a:buClr>
        <a:buSzPct val="75000"/>
        <a:buFont typeface="Wingdings 3"/>
        <a:buChar char=""/>
        <a:defRPr kumimoji="0" lang="en-US" sz="2200" kern="1200" smtClean="0">
          <a:solidFill>
            <a:schemeClr val="tx1"/>
          </a:solidFill>
          <a:latin typeface="+mn-lt"/>
          <a:ea typeface="+mn-ea"/>
          <a:cs typeface="+mn-cs"/>
        </a:defRPr>
      </a:lvl6pPr>
      <a:lvl7pPr marL="2560320" indent="-256032" algn="l" rtl="0" eaLnBrk="1" latinLnBrk="0" hangingPunct="1">
        <a:spcBef>
          <a:spcPts val="420"/>
        </a:spcBef>
        <a:buClr>
          <a:srgbClr val="727CA3">
            <a:shade val="75000"/>
          </a:srgbClr>
        </a:buClr>
        <a:buSzPct val="75000"/>
        <a:buFont typeface="Wingdings 3"/>
        <a:buChar char=""/>
        <a:defRPr kumimoji="0" lang="en-US" sz="2000" kern="1200" smtClean="0">
          <a:solidFill>
            <a:schemeClr val="tx1"/>
          </a:solidFill>
          <a:latin typeface="+mn-lt"/>
          <a:ea typeface="+mn-ea"/>
          <a:cs typeface="+mn-cs"/>
        </a:defRPr>
      </a:lvl7pPr>
      <a:lvl8pPr marL="2816352" indent="-256032" algn="l" rtl="0" eaLnBrk="1" latinLnBrk="0" hangingPunct="1">
        <a:spcBef>
          <a:spcPts val="420"/>
        </a:spcBef>
        <a:buClr>
          <a:prstClr val="white">
            <a:shade val="50000"/>
          </a:prstClr>
        </a:buClr>
        <a:buSzPct val="75000"/>
        <a:buFont typeface="Wingdings 3"/>
        <a:buChar char=""/>
        <a:defRPr kumimoji="0" lang="en-US" sz="2000" kern="1200" smtClean="0">
          <a:solidFill>
            <a:schemeClr val="tx1"/>
          </a:solidFill>
          <a:latin typeface="+mn-lt"/>
          <a:ea typeface="+mn-ea"/>
          <a:cs typeface="+mn-cs"/>
        </a:defRPr>
      </a:lvl8pPr>
      <a:lvl9pPr marL="3072384" indent="-256032" algn="l" rtl="0" eaLnBrk="1" latinLnBrk="0" hangingPunct="1">
        <a:spcBef>
          <a:spcPts val="420"/>
        </a:spcBef>
        <a:buClr>
          <a:srgbClr val="9FB8CD"/>
        </a:buClr>
        <a:buSzPct val="75000"/>
        <a:buFont typeface="Wingdings 3"/>
        <a:buChar char=""/>
        <a:defRPr kumimoji="0" lang="en-US" sz="17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asiin.blogcu.com/mehmet-akif-ersoy-un-hayati-1873-1936/97307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hyperlink" Target="http://www.google.com.tr/url?sa=i&amp;rct=j&amp;q=&amp;esrc=s&amp;source=images&amp;cd=&amp;cad=rja&amp;uact=8&amp;docid=nmt789PRbuBZqM&amp;tbnid=o6x3xNoejGyDGM:&amp;ved=0CAYQjRw&amp;url=http%3A%2F%2Fwww.cansaati.org%2Ftopluluk%2Fforum_posts.asp%3FTID%3D2824&amp;ei=zKQfU-H2BaSr0QWN74HoCw&amp;bvm=bv.62788935,d.ZGU&amp;psig=AFQjCNFdPFiQbG3Kh5-MxOP4D4jps8PTOw&amp;ust=139466884311829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ctrTitle"/>
          </p:nvPr>
        </p:nvSpPr>
        <p:spPr>
          <a:xfrm>
            <a:off x="1460500" y="5102225"/>
            <a:ext cx="9601200" cy="1387475"/>
          </a:xfrm>
        </p:spPr>
        <p:txBody>
          <a:bodyPr>
            <a:normAutofit fontScale="90000"/>
          </a:bodyPr>
          <a:lstStyle/>
          <a:p>
            <a:pPr algn="ctr" eaLnBrk="1" fontAlgn="auto" hangingPunct="1">
              <a:spcAft>
                <a:spcPts val="0"/>
              </a:spcAft>
              <a:defRPr/>
            </a:pPr>
            <a:r>
              <a:rPr lang="tr-TR" b="1" dirty="0"/>
              <a:t>12 MART İSTİKLAL MARŞI’NIN  KABULU  ve MEHMET AKİF ERSOY’U ANMA PROGRAMI</a:t>
            </a:r>
            <a:br>
              <a:rPr lang="tr-TR" b="1" dirty="0"/>
            </a:br>
            <a:endParaRPr lang="tr-TR" b="1" dirty="0"/>
          </a:p>
        </p:txBody>
      </p:sp>
      <p:sp>
        <p:nvSpPr>
          <p:cNvPr id="4" name="Alt Başlık 3"/>
          <p:cNvSpPr>
            <a:spLocks noGrp="1"/>
          </p:cNvSpPr>
          <p:nvPr>
            <p:ph type="subTitle" idx="1"/>
          </p:nvPr>
        </p:nvSpPr>
        <p:spPr>
          <a:xfrm>
            <a:off x="352425" y="4224338"/>
            <a:ext cx="4233863" cy="647700"/>
          </a:xfrm>
        </p:spPr>
        <p:txBody>
          <a:bodyPr/>
          <a:lstStyle/>
          <a:p>
            <a:pPr algn="ctr">
              <a:spcBef>
                <a:spcPts val="840"/>
              </a:spcBef>
              <a:defRPr/>
            </a:pPr>
            <a:r>
              <a:rPr lang="tr-TR" b="1" dirty="0"/>
              <a:t>Mehmet Akif ERSOY</a:t>
            </a:r>
            <a:br>
              <a:rPr lang="tr-TR" b="1" dirty="0"/>
            </a:br>
            <a:r>
              <a:rPr lang="tr-TR" b="1" dirty="0"/>
              <a:t>(1873-1936)</a:t>
            </a:r>
            <a:r>
              <a:rPr lang="tr-TR" b="1" dirty="0">
                <a:hlinkClick r:id="rId3"/>
              </a:rPr>
              <a:t> </a:t>
            </a:r>
            <a:endParaRPr lang="tr-TR" dirty="0"/>
          </a:p>
        </p:txBody>
      </p:sp>
      <p:pic>
        <p:nvPicPr>
          <p:cNvPr id="10244" name="Picture 4" descr="C:\Users\user\Pictures\M.Akif ERSOY\ssd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412750"/>
            <a:ext cx="27781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Metin kutusu 1"/>
          <p:cNvSpPr txBox="1">
            <a:spLocks noChangeArrowheads="1"/>
          </p:cNvSpPr>
          <p:nvPr/>
        </p:nvSpPr>
        <p:spPr bwMode="auto">
          <a:xfrm>
            <a:off x="1260475" y="1576388"/>
            <a:ext cx="5745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b="1"/>
          </a:p>
        </p:txBody>
      </p:sp>
      <p:pic>
        <p:nvPicPr>
          <p:cNvPr id="102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38163"/>
            <a:ext cx="2981325"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descr="C:\Dokumente und Einstellungen\myasar\Desktop\turkey_fi_sm_wm.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29588" y="552450"/>
            <a:ext cx="4186237"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4 İçerik Yer Tutucusu" descr="sdc10355f.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77888" y="1706563"/>
            <a:ext cx="5183187" cy="6911975"/>
          </a:xfrm>
        </p:spPr>
      </p:pic>
      <p:sp>
        <p:nvSpPr>
          <p:cNvPr id="19459" name="3 İçerik Yer Tutucusu"/>
          <p:cNvSpPr>
            <a:spLocks noGrp="1"/>
          </p:cNvSpPr>
          <p:nvPr>
            <p:ph sz="quarter" idx="2"/>
          </p:nvPr>
        </p:nvSpPr>
        <p:spPr>
          <a:xfrm>
            <a:off x="6500813" y="2000250"/>
            <a:ext cx="5657850" cy="6911975"/>
          </a:xfrm>
        </p:spPr>
        <p:txBody>
          <a:bodyPr/>
          <a:lstStyle/>
          <a:p>
            <a:pPr eaLnBrk="1" hangingPunct="1"/>
            <a:r>
              <a:rPr lang="tr-TR" altLang="tr-TR"/>
              <a:t>Bu yıllar Âkif’in için zor yıllardır;  Ancak yine de</a:t>
            </a:r>
          </a:p>
          <a:p>
            <a:pPr eaLnBrk="1" hangingPunct="1">
              <a:buFont typeface="Wingdings 3" pitchFamily="18" charset="2"/>
              <a:buNone/>
            </a:pPr>
            <a:r>
              <a:rPr lang="tr-TR" altLang="tr-TR"/>
              <a:t>	Akif derslerinin yanında güreş, yüzme, yürüme, koşma, taş atma, ata binme gibi sporlarda da önemli başarılara imza attı. </a:t>
            </a:r>
          </a:p>
        </p:txBody>
      </p:sp>
    </p:spTree>
  </p:cSld>
  <p:clrMapOvr>
    <a:masterClrMapping/>
  </p:clrMapOvr>
  <p:transition spd="slow" advTm="20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7 İçerik Yer Tutucusu" descr="baytar mektebi.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38138" y="2689225"/>
            <a:ext cx="5961062" cy="5211763"/>
          </a:xfrm>
        </p:spPr>
      </p:pic>
      <p:sp>
        <p:nvSpPr>
          <p:cNvPr id="20483" name="9 İçerik Yer Tutucusu"/>
          <p:cNvSpPr>
            <a:spLocks noGrp="1"/>
          </p:cNvSpPr>
          <p:nvPr>
            <p:ph sz="quarter" idx="2"/>
          </p:nvPr>
        </p:nvSpPr>
        <p:spPr>
          <a:xfrm>
            <a:off x="6700838" y="2500313"/>
            <a:ext cx="5657850" cy="6213475"/>
          </a:xfrm>
        </p:spPr>
        <p:txBody>
          <a:bodyPr/>
          <a:lstStyle/>
          <a:p>
            <a:pPr eaLnBrk="1" hangingPunct="1"/>
            <a:r>
              <a:rPr lang="tr-TR" altLang="tr-TR"/>
              <a:t>Ziraat Nezareti (Bakanlığı) emrinde geçen yirmi yıllık memuriyeti sırasında veteriner olarak dolaştığı Rumeli, Anadolu ve Arabistan’da köylülerle yakın ilişkiler kurma imkanı buldu.</a:t>
            </a:r>
          </a:p>
        </p:txBody>
      </p:sp>
    </p:spTree>
  </p:cSld>
  <p:clrMapOvr>
    <a:masterClrMapping/>
  </p:clrMapOvr>
  <p:transition spd="slow" advTm="20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39763" y="320675"/>
            <a:ext cx="11522075" cy="1279525"/>
          </a:xfrm>
        </p:spPr>
        <p:txBody>
          <a:bodyPr/>
          <a:lstStyle/>
          <a:p>
            <a:pPr eaLnBrk="1" hangingPunct="1"/>
            <a:endParaRPr lang="de-DE" altLang="tr-TR"/>
          </a:p>
        </p:txBody>
      </p:sp>
      <p:pic>
        <p:nvPicPr>
          <p:cNvPr id="21507" name="4 İçerik Yer Tutucusu" descr="16182_20091_3_11_48_33_130592.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0038" y="2700338"/>
            <a:ext cx="6713537" cy="4700587"/>
          </a:xfrm>
        </p:spPr>
      </p:pic>
      <p:sp>
        <p:nvSpPr>
          <p:cNvPr id="4" name="3 İçerik Yer Tutucusu"/>
          <p:cNvSpPr>
            <a:spLocks noGrp="1"/>
          </p:cNvSpPr>
          <p:nvPr>
            <p:ph sz="quarter" idx="2"/>
          </p:nvPr>
        </p:nvSpPr>
        <p:spPr>
          <a:xfrm>
            <a:off x="6900863" y="1800225"/>
            <a:ext cx="5657850" cy="6911975"/>
          </a:xfrm>
        </p:spPr>
        <p:txBody>
          <a:bodyPr>
            <a:normAutofit fontScale="92500" lnSpcReduction="20000"/>
          </a:bodyPr>
          <a:lstStyle/>
          <a:p>
            <a:pPr marL="384048" indent="-384048" eaLnBrk="1" fontAlgn="auto" hangingPunct="1">
              <a:spcBef>
                <a:spcPts val="840"/>
              </a:spcBef>
              <a:spcAft>
                <a:spcPts val="0"/>
              </a:spcAft>
              <a:buFont typeface="Wingdings 3"/>
              <a:buChar char=""/>
              <a:defRPr/>
            </a:pPr>
            <a:r>
              <a:rPr lang="tr-TR" dirty="0" err="1"/>
              <a:t>Mehmed</a:t>
            </a:r>
            <a:r>
              <a:rPr lang="tr-TR" dirty="0"/>
              <a:t> Akif memuriyete başladıktan sonra 1894 yılında Tophane-i Âmire veznedarı </a:t>
            </a:r>
            <a:r>
              <a:rPr lang="tr-TR" dirty="0" err="1"/>
              <a:t>Mehmed</a:t>
            </a:r>
            <a:r>
              <a:rPr lang="tr-TR" dirty="0"/>
              <a:t> Emin Beyin kızı İsmet Hanımla evlenir.</a:t>
            </a:r>
          </a:p>
          <a:p>
            <a:pPr marL="384048" indent="-384048" eaLnBrk="1" fontAlgn="auto" hangingPunct="1">
              <a:spcBef>
                <a:spcPts val="840"/>
              </a:spcBef>
              <a:spcAft>
                <a:spcPts val="0"/>
              </a:spcAft>
              <a:buFont typeface="Wingdings 3"/>
              <a:buChar char=""/>
              <a:defRPr/>
            </a:pPr>
            <a:endParaRPr lang="tr-TR" dirty="0"/>
          </a:p>
          <a:p>
            <a:pPr marL="382270" indent="-382270">
              <a:spcBef>
                <a:spcPts val="840"/>
              </a:spcBef>
              <a:defRPr/>
            </a:pPr>
            <a:r>
              <a:rPr lang="tr-TR" sz="3900" dirty="0"/>
              <a:t>Bu evlilikten ilk üçü kız 6 çocuğu doğar. İsimleri sırasıyla şöyledir: Cemile,Feride, </a:t>
            </a:r>
            <a:r>
              <a:rPr lang="tr-TR" sz="3900" dirty="0" err="1"/>
              <a:t>Suad</a:t>
            </a:r>
            <a:r>
              <a:rPr lang="tr-TR" sz="3900" dirty="0"/>
              <a:t>, İbrahim Naim,Emin ve Tahir.</a:t>
            </a:r>
            <a:r>
              <a:rPr lang="tr-TR" sz="3400" dirty="0"/>
              <a:t> </a:t>
            </a:r>
            <a:r>
              <a:rPr lang="tr-TR" dirty="0"/>
              <a:t/>
            </a:r>
            <a:br>
              <a:rPr lang="tr-TR" dirty="0"/>
            </a:br>
            <a:endParaRPr lang="tr-TR" dirty="0"/>
          </a:p>
        </p:txBody>
      </p:sp>
      <p:pic>
        <p:nvPicPr>
          <p:cNvPr id="21509"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63"/>
            <a:ext cx="12801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21511" name="Picture 2" descr="C:\Dokumente und Einstellungen\myasar\Desktop\turkey_fi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9950" y="166688"/>
            <a:ext cx="901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7 İçerik Yer Tutucusu" descr="mehmetakif3.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11200" y="1706563"/>
            <a:ext cx="5516563" cy="6911975"/>
          </a:xfrm>
        </p:spPr>
      </p:pic>
      <p:sp>
        <p:nvSpPr>
          <p:cNvPr id="10" name="9 İçerik Yer Tutucusu"/>
          <p:cNvSpPr>
            <a:spLocks noGrp="1"/>
          </p:cNvSpPr>
          <p:nvPr>
            <p:ph sz="quarter" idx="2"/>
          </p:nvPr>
        </p:nvSpPr>
        <p:spPr>
          <a:xfrm>
            <a:off x="6484938" y="1900238"/>
            <a:ext cx="5659437" cy="6713537"/>
          </a:xfrm>
        </p:spPr>
        <p:txBody>
          <a:bodyPr>
            <a:normAutofit lnSpcReduction="10000"/>
          </a:bodyPr>
          <a:lstStyle/>
          <a:p>
            <a:pPr marL="384048" indent="-384048" eaLnBrk="1" fontAlgn="auto" hangingPunct="1">
              <a:spcBef>
                <a:spcPts val="840"/>
              </a:spcBef>
              <a:spcAft>
                <a:spcPts val="0"/>
              </a:spcAft>
              <a:buFont typeface="Wingdings 3"/>
              <a:buChar char=""/>
              <a:defRPr/>
            </a:pPr>
            <a:r>
              <a:rPr lang="tr-TR" dirty="0"/>
              <a:t>Halkalı Ziraat Mektebi ve 1907’de Çiftçilik Makinist Mektebi’nde ders verdi. 1908’de </a:t>
            </a:r>
            <a:r>
              <a:rPr lang="tr-TR" dirty="0" err="1"/>
              <a:t>Dârülfünûn</a:t>
            </a:r>
            <a:r>
              <a:rPr lang="tr-TR" dirty="0"/>
              <a:t> Edebiyat-ı </a:t>
            </a:r>
            <a:r>
              <a:rPr lang="tr-TR" dirty="0" err="1"/>
              <a:t>Umûmiye</a:t>
            </a:r>
            <a:r>
              <a:rPr lang="tr-TR" dirty="0"/>
              <a:t> müderrisliğine atandı. Umur-ı </a:t>
            </a:r>
            <a:r>
              <a:rPr lang="tr-TR" dirty="0" err="1"/>
              <a:t>Baytariye</a:t>
            </a:r>
            <a:r>
              <a:rPr lang="tr-TR" dirty="0"/>
              <a:t> Müdür Muavini görevine getirildi. Kısa süre sonra bu görevden ayrılıp yalnızca Halkalı Mülkiye Baytar Mektebi'nde ders vermeyi sürdürdü. </a:t>
            </a:r>
          </a:p>
        </p:txBody>
      </p:sp>
    </p:spTree>
  </p:cSld>
  <p:clrMapOvr>
    <a:masterClrMapping/>
  </p:clrMapOvr>
  <p:transition spd="slow" advTm="20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9 İçerik Yer Tutucusu"/>
          <p:cNvSpPr>
            <a:spLocks noGrp="1"/>
          </p:cNvSpPr>
          <p:nvPr>
            <p:ph sz="quarter" idx="2"/>
          </p:nvPr>
        </p:nvSpPr>
        <p:spPr>
          <a:xfrm>
            <a:off x="500063" y="7400925"/>
            <a:ext cx="11817350" cy="1411288"/>
          </a:xfrm>
        </p:spPr>
        <p:txBody>
          <a:bodyPr/>
          <a:lstStyle/>
          <a:p>
            <a:pPr eaLnBrk="1" hangingPunct="1"/>
            <a:r>
              <a:rPr lang="tr-TR" altLang="tr-TR"/>
              <a:t>1908′de Dârülfünûn Edebiyat-ı Umûmiye müderrisliğine tayin edildi. </a:t>
            </a:r>
          </a:p>
        </p:txBody>
      </p:sp>
      <p:sp>
        <p:nvSpPr>
          <p:cNvPr id="14" name="13 Dikdörtgen"/>
          <p:cNvSpPr/>
          <p:nvPr/>
        </p:nvSpPr>
        <p:spPr>
          <a:xfrm>
            <a:off x="1000125" y="8901113"/>
            <a:ext cx="10901363" cy="377825"/>
          </a:xfrm>
          <a:prstGeom prst="rect">
            <a:avLst/>
          </a:prstGeom>
        </p:spPr>
        <p:txBody>
          <a:bodyPr lIns="128016" tIns="64008" rIns="128016" bIns="64008">
            <a:spAutoFit/>
          </a:bodyPr>
          <a:lstStyle/>
          <a:p>
            <a:pPr marL="480060" indent="-480060" algn="ctr">
              <a:lnSpc>
                <a:spcPct val="90000"/>
              </a:lnSpc>
              <a:spcBef>
                <a:spcPct val="20000"/>
              </a:spcBef>
              <a:defRPr/>
            </a:pPr>
            <a:r>
              <a:rPr lang="tr-TR" dirty="0">
                <a:latin typeface="+mn-lt"/>
              </a:rPr>
              <a:t>1911 yılında Darülfünun Edebiyat Şubesinden mezun olanlar hocalarıyla. </a:t>
            </a:r>
          </a:p>
        </p:txBody>
      </p:sp>
      <p:pic>
        <p:nvPicPr>
          <p:cNvPr id="13" name="Picture 9" descr="maev_resim15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8575" y="466725"/>
            <a:ext cx="12801600" cy="6678613"/>
          </a:xfrm>
          <a:noFill/>
        </p:spPr>
      </p:pic>
    </p:spTree>
  </p:cSld>
  <p:clrMapOvr>
    <a:masterClrMapping/>
  </p:clrMapOvr>
  <p:transition spd="slow" advTm="2000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ppt_w"/>
                                          </p:val>
                                        </p:tav>
                                        <p:tav tm="100000">
                                          <p:val>
                                            <p:strVal val="#ppt_w"/>
                                          </p:val>
                                        </p:tav>
                                      </p:tavLst>
                                    </p:anim>
                                    <p:anim calcmode="lin" valueType="num">
                                      <p:cBhvr>
                                        <p:cTn id="8"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7 İçerik Yer Tutucusu" descr="1_200812_6_4_39_2_13893.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15988" y="1706563"/>
            <a:ext cx="5106987" cy="6911975"/>
          </a:xfrm>
        </p:spPr>
      </p:pic>
      <p:sp>
        <p:nvSpPr>
          <p:cNvPr id="10" name="9 İçerik Yer Tutucusu"/>
          <p:cNvSpPr>
            <a:spLocks noGrp="1"/>
          </p:cNvSpPr>
          <p:nvPr>
            <p:ph sz="quarter" idx="2"/>
          </p:nvPr>
        </p:nvSpPr>
        <p:spPr>
          <a:xfrm>
            <a:off x="6400800" y="1900238"/>
            <a:ext cx="5916613" cy="6911975"/>
          </a:xfrm>
        </p:spPr>
        <p:txBody>
          <a:bodyPr>
            <a:normAutofit fontScale="92500"/>
          </a:bodyPr>
          <a:lstStyle/>
          <a:p>
            <a:pPr marL="384048" indent="-384048" eaLnBrk="1" fontAlgn="auto" hangingPunct="1">
              <a:spcBef>
                <a:spcPts val="840"/>
              </a:spcBef>
              <a:spcAft>
                <a:spcPts val="0"/>
              </a:spcAft>
              <a:buFont typeface="Wingdings 3"/>
              <a:buChar char=""/>
              <a:defRPr/>
            </a:pPr>
            <a:r>
              <a:rPr lang="tr-TR" dirty="0"/>
              <a:t>1908′de </a:t>
            </a:r>
            <a:r>
              <a:rPr lang="tr-TR" dirty="0" err="1"/>
              <a:t>Dârülfünûn</a:t>
            </a:r>
            <a:r>
              <a:rPr lang="tr-TR" dirty="0"/>
              <a:t> Edebiyat-ı </a:t>
            </a:r>
            <a:r>
              <a:rPr lang="tr-TR" dirty="0" err="1"/>
              <a:t>Umûmiye</a:t>
            </a:r>
            <a:r>
              <a:rPr lang="tr-TR" dirty="0"/>
              <a:t> müderrisliğine tayin edildi. </a:t>
            </a:r>
          </a:p>
          <a:p>
            <a:pPr marL="384048" indent="-384048" eaLnBrk="1" fontAlgn="auto" hangingPunct="1">
              <a:spcBef>
                <a:spcPts val="840"/>
              </a:spcBef>
              <a:spcAft>
                <a:spcPts val="0"/>
              </a:spcAft>
              <a:buFont typeface="Wingdings 3"/>
              <a:buChar char=""/>
              <a:defRPr/>
            </a:pPr>
            <a:r>
              <a:rPr lang="tr-TR" dirty="0"/>
              <a:t>İlk şiirlerini Resimli Gazete’de yayımladı. İlk şiirlerinin yayınlanmasını izleyen on yıl boyunca hiçbir şey yayınlamadı.</a:t>
            </a:r>
          </a:p>
          <a:p>
            <a:pPr marL="384048" indent="-384048" eaLnBrk="1" fontAlgn="auto" hangingPunct="1">
              <a:spcBef>
                <a:spcPts val="840"/>
              </a:spcBef>
              <a:spcAft>
                <a:spcPts val="0"/>
              </a:spcAft>
              <a:buFont typeface="Wingdings 3"/>
              <a:buChar char=""/>
              <a:defRPr/>
            </a:pPr>
            <a:r>
              <a:rPr lang="tr-TR" dirty="0"/>
              <a:t>1908′de II. Meşrutiyet’in ilanıyla birlikte Eşref Edip’in çıkardığı Sırat-ı Müstakim ve sonra </a:t>
            </a:r>
            <a:r>
              <a:rPr lang="tr-TR" dirty="0" err="1"/>
              <a:t>Sebilürreşad</a:t>
            </a:r>
            <a:r>
              <a:rPr lang="tr-TR" dirty="0"/>
              <a:t> dergilerinde sürekli yazılar ve şiirler yazmaya başladı.</a:t>
            </a:r>
          </a:p>
        </p:txBody>
      </p:sp>
      <p:sp>
        <p:nvSpPr>
          <p:cNvPr id="11" name="Titel 1"/>
          <p:cNvSpPr txBox="1">
            <a:spLocks/>
          </p:cNvSpPr>
          <p:nvPr/>
        </p:nvSpPr>
        <p:spPr>
          <a:xfrm>
            <a:off x="3700463"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24581" name="Picture 2" descr="C:\Dokumente und Einstellungen\myasar\Desktop\turkey_fi_sm_w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400050"/>
            <a:ext cx="900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639763" y="320675"/>
            <a:ext cx="11522075" cy="1279525"/>
          </a:xfrm>
        </p:spPr>
        <p:txBody>
          <a:bodyPr/>
          <a:lstStyle/>
          <a:p>
            <a:pPr eaLnBrk="1" hangingPunct="1"/>
            <a:endParaRPr lang="de-DE" altLang="tr-TR"/>
          </a:p>
        </p:txBody>
      </p:sp>
      <p:pic>
        <p:nvPicPr>
          <p:cNvPr id="25603" name="4 İçerik Yer Tutucusu" descr="SAFAHAT-MEHMET-AKIF-ERSOY__8931327_0.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76300" y="1706563"/>
            <a:ext cx="5186363" cy="6911975"/>
          </a:xfrm>
        </p:spPr>
      </p:pic>
      <p:sp>
        <p:nvSpPr>
          <p:cNvPr id="25604" name="3 İçerik Yer Tutucusu"/>
          <p:cNvSpPr>
            <a:spLocks noGrp="1"/>
          </p:cNvSpPr>
          <p:nvPr>
            <p:ph sz="quarter" idx="2"/>
          </p:nvPr>
        </p:nvSpPr>
        <p:spPr>
          <a:xfrm>
            <a:off x="6484938" y="2000250"/>
            <a:ext cx="5659437" cy="6613525"/>
          </a:xfrm>
        </p:spPr>
        <p:txBody>
          <a:bodyPr/>
          <a:lstStyle/>
          <a:p>
            <a:pPr eaLnBrk="1" hangingPunct="1"/>
            <a:r>
              <a:rPr lang="tr-TR" altLang="tr-TR"/>
              <a:t>Mehmed Âkif'in 1911yılında 38 yaşında iken yazmış olduğu SAFAHAT isimli şiir kitabı bağımsız bir edebi kişiliğin ürünüdür.</a:t>
            </a:r>
          </a:p>
        </p:txBody>
      </p:sp>
    </p:spTree>
  </p:cSld>
  <p:clrMapOvr>
    <a:masterClrMapping/>
  </p:clrMapOvr>
  <p:transition spd="slow" advTm="20000">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0" y="6918325"/>
            <a:ext cx="12801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p:txBody>
      </p:sp>
      <p:sp>
        <p:nvSpPr>
          <p:cNvPr id="26627" name="Text Box 8"/>
          <p:cNvSpPr txBox="1">
            <a:spLocks noChangeArrowheads="1"/>
          </p:cNvSpPr>
          <p:nvPr/>
        </p:nvSpPr>
        <p:spPr bwMode="auto">
          <a:xfrm>
            <a:off x="5300663" y="1800225"/>
            <a:ext cx="7158037" cy="733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tr-TR" altLang="tr-TR" sz="3900" b="1">
                <a:latin typeface="Comic Sans MS" pitchFamily="66" charset="0"/>
              </a:rPr>
              <a:t>Çok okur ve   önemli bilgileri ezberlerdi. On bin beyit  ezbere bildiği söylenir.</a:t>
            </a:r>
          </a:p>
          <a:p>
            <a:pPr eaLnBrk="1" hangingPunct="1">
              <a:buFontTx/>
              <a:buChar char="•"/>
            </a:pPr>
            <a:r>
              <a:rPr lang="tr-TR" altLang="tr-TR" sz="3900" b="1">
                <a:latin typeface="Comic Sans MS" pitchFamily="66" charset="0"/>
              </a:rPr>
              <a:t>Yeniliğe açık bir insandı fakat eski değerlerin kıymetini de bilirdi. O şöyle der:</a:t>
            </a:r>
          </a:p>
          <a:p>
            <a:pPr eaLnBrk="1" hangingPunct="1"/>
            <a:r>
              <a:rPr lang="tr-TR" altLang="tr-TR" sz="3900" b="1">
                <a:latin typeface="Comic Sans MS" pitchFamily="66" charset="0"/>
              </a:rPr>
              <a:t>“</a:t>
            </a:r>
            <a:r>
              <a:rPr lang="tr-TR" altLang="tr-TR" sz="3900" b="1" i="1">
                <a:solidFill>
                  <a:srgbClr val="990033"/>
                </a:solidFill>
                <a:latin typeface="Comic Sans MS" pitchFamily="66" charset="0"/>
              </a:rPr>
              <a:t>Bir şey eski diye atılmaz, fena olduğu için atılır. Yeni de sırf yeni olduğu için alınmaz iyi olduğu için alınır”</a:t>
            </a:r>
          </a:p>
        </p:txBody>
      </p:sp>
      <p:sp>
        <p:nvSpPr>
          <p:cNvPr id="26628" name="Text Box 7"/>
          <p:cNvSpPr txBox="1">
            <a:spLocks noChangeArrowheads="1"/>
          </p:cNvSpPr>
          <p:nvPr/>
        </p:nvSpPr>
        <p:spPr bwMode="auto">
          <a:xfrm>
            <a:off x="300038" y="700088"/>
            <a:ext cx="3073400" cy="8175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altLang="tr-TR" sz="2200" b="1">
                <a:solidFill>
                  <a:srgbClr val="C00000"/>
                </a:solidFill>
              </a:rPr>
              <a:t>                GÖRÜŞLERİ</a:t>
            </a:r>
            <a:endParaRPr lang="tr-TR" altLang="tr-TR" sz="2000" b="1">
              <a:solidFill>
                <a:srgbClr val="C00000"/>
              </a:solidFill>
            </a:endParaRPr>
          </a:p>
        </p:txBody>
      </p:sp>
      <p:pic>
        <p:nvPicPr>
          <p:cNvPr id="26629" name="Picture 2" descr="C:\Users\user\Pictures\M.Akif ERSOY\mehmet_akif_ersoy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300163"/>
            <a:ext cx="3046413"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0113"/>
            <a:ext cx="12801600"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7 İçerik Yer Tutucusu" descr="akf.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00163" y="1900238"/>
            <a:ext cx="4335462" cy="6718300"/>
          </a:xfrm>
        </p:spPr>
      </p:pic>
      <p:sp>
        <p:nvSpPr>
          <p:cNvPr id="27651" name="9 İçerik Yer Tutucusu"/>
          <p:cNvSpPr>
            <a:spLocks noGrp="1"/>
          </p:cNvSpPr>
          <p:nvPr>
            <p:ph sz="quarter" idx="2"/>
          </p:nvPr>
        </p:nvSpPr>
        <p:spPr>
          <a:xfrm>
            <a:off x="7000875" y="2100263"/>
            <a:ext cx="5143500" cy="6513512"/>
          </a:xfrm>
        </p:spPr>
        <p:txBody>
          <a:bodyPr/>
          <a:lstStyle/>
          <a:p>
            <a:pPr eaLnBrk="1" hangingPunct="1"/>
            <a:r>
              <a:rPr lang="tr-TR" altLang="tr-TR"/>
              <a:t>1913′te Mısır’a iki aylık bir gezi yaptı. Dönüşte Medine’ye uğradı. </a:t>
            </a:r>
          </a:p>
          <a:p>
            <a:pPr eaLnBrk="1" hangingPunct="1"/>
            <a:r>
              <a:rPr lang="tr-TR" altLang="tr-TR"/>
              <a:t>Bu gezilerde İslam ülkelerinin maddi donatım ve düşünce düzeyi bakımından Batı karşısındaki zayıflıkları konusundaki görüşleri pekişti. </a:t>
            </a:r>
          </a:p>
          <a:p>
            <a:pPr eaLnBrk="1" hangingPunct="1"/>
            <a:endParaRPr lang="tr-TR" altLang="tr-TR"/>
          </a:p>
        </p:txBody>
      </p:sp>
      <p:sp>
        <p:nvSpPr>
          <p:cNvPr id="11" name="Titel 1"/>
          <p:cNvSpPr txBox="1">
            <a:spLocks/>
          </p:cNvSpPr>
          <p:nvPr/>
        </p:nvSpPr>
        <p:spPr>
          <a:xfrm>
            <a:off x="3700463"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27653" name="Picture 2" descr="C:\Dokumente und Einstellungen\myasar\Desktop\turkey_fi_sm_w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400050"/>
            <a:ext cx="900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0" y="6918325"/>
            <a:ext cx="12801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p:txBody>
      </p:sp>
      <p:sp>
        <p:nvSpPr>
          <p:cNvPr id="28675" name="Text Box 8"/>
          <p:cNvSpPr txBox="1">
            <a:spLocks noChangeArrowheads="1"/>
          </p:cNvSpPr>
          <p:nvPr/>
        </p:nvSpPr>
        <p:spPr bwMode="auto">
          <a:xfrm>
            <a:off x="-42863" y="1716088"/>
            <a:ext cx="12801601"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Wingdings 3" pitchFamily="18" charset="2"/>
              <a:buNone/>
            </a:pPr>
            <a:r>
              <a:rPr lang="tr-TR" altLang="tr-TR" sz="3900" b="1">
                <a:latin typeface="Comic Sans MS" pitchFamily="66" charset="0"/>
              </a:rPr>
              <a:t>Kur’an’ın iyi anlaşılmasını istemiştir: </a:t>
            </a:r>
          </a:p>
          <a:p>
            <a:pPr algn="ctr" eaLnBrk="1" hangingPunct="1"/>
            <a:endParaRPr lang="tr-TR" altLang="tr-TR" sz="3900" b="1">
              <a:latin typeface="Comic Sans MS" pitchFamily="66" charset="0"/>
            </a:endParaRPr>
          </a:p>
        </p:txBody>
      </p:sp>
      <p:sp>
        <p:nvSpPr>
          <p:cNvPr id="28676" name="Text Box 10"/>
          <p:cNvSpPr txBox="1">
            <a:spLocks noChangeArrowheads="1"/>
          </p:cNvSpPr>
          <p:nvPr/>
        </p:nvSpPr>
        <p:spPr bwMode="auto">
          <a:xfrm>
            <a:off x="601663" y="3100388"/>
            <a:ext cx="110998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4200" b="1" i="1">
                <a:solidFill>
                  <a:srgbClr val="990033"/>
                </a:solidFill>
                <a:latin typeface="Monotype Corsiva" pitchFamily="66" charset="0"/>
              </a:rPr>
              <a:t>Doğrudan doğruya Kur’an’dan alarak ilhamı</a:t>
            </a:r>
          </a:p>
          <a:p>
            <a:pPr eaLnBrk="1" hangingPunct="1"/>
            <a:r>
              <a:rPr lang="tr-TR" altLang="tr-TR" sz="4200" b="1" i="1">
                <a:solidFill>
                  <a:srgbClr val="990033"/>
                </a:solidFill>
                <a:latin typeface="Monotype Corsiva" pitchFamily="66" charset="0"/>
              </a:rPr>
              <a:t>Asrın idrakine söyletmeliyiz İslamı, </a:t>
            </a:r>
            <a:r>
              <a:rPr lang="tr-TR" altLang="tr-TR" sz="4200" b="1">
                <a:solidFill>
                  <a:srgbClr val="990033"/>
                </a:solidFill>
                <a:latin typeface="Monotype Corsiva" pitchFamily="66" charset="0"/>
              </a:rPr>
              <a:t>   </a:t>
            </a:r>
          </a:p>
          <a:p>
            <a:pPr eaLnBrk="1" hangingPunct="1"/>
            <a:endParaRPr lang="tr-TR" altLang="tr-TR" sz="4200" b="1">
              <a:solidFill>
                <a:srgbClr val="990033"/>
              </a:solidFill>
              <a:latin typeface="Monotype Corsiva" pitchFamily="66" charset="0"/>
            </a:endParaRPr>
          </a:p>
          <a:p>
            <a:pPr eaLnBrk="1" hangingPunct="1"/>
            <a:r>
              <a:rPr lang="tr-TR" altLang="tr-TR" sz="4200" b="1" i="1">
                <a:solidFill>
                  <a:srgbClr val="990033"/>
                </a:solidFill>
                <a:latin typeface="Monotype Corsiva" pitchFamily="66" charset="0"/>
              </a:rPr>
              <a:t>Lafz-ı muhkem yalınız anlaşılan Kur’an’ın </a:t>
            </a:r>
            <a:endParaRPr lang="tr-TR" altLang="tr-TR" sz="4200" b="1">
              <a:solidFill>
                <a:srgbClr val="990033"/>
              </a:solidFill>
              <a:latin typeface="Monotype Corsiva" pitchFamily="66" charset="0"/>
            </a:endParaRPr>
          </a:p>
          <a:p>
            <a:pPr eaLnBrk="1" hangingPunct="1"/>
            <a:r>
              <a:rPr lang="tr-TR" altLang="tr-TR" sz="4200" b="1">
                <a:solidFill>
                  <a:srgbClr val="990033"/>
                </a:solidFill>
                <a:latin typeface="Monotype Corsiva" pitchFamily="66" charset="0"/>
              </a:rPr>
              <a:t>Çünkü kaydında değil hiç birimiz mananın</a:t>
            </a:r>
          </a:p>
          <a:p>
            <a:pPr eaLnBrk="1" hangingPunct="1"/>
            <a:r>
              <a:rPr lang="tr-TR" altLang="tr-TR" sz="4200" b="1" i="1">
                <a:solidFill>
                  <a:srgbClr val="990033"/>
                </a:solidFill>
                <a:latin typeface="Monotype Corsiva" pitchFamily="66" charset="0"/>
              </a:rPr>
              <a:t>Ya açar Nazm-ı Celilin bakarız yaprağına </a:t>
            </a:r>
          </a:p>
          <a:p>
            <a:pPr eaLnBrk="1" hangingPunct="1"/>
            <a:r>
              <a:rPr lang="tr-TR" altLang="tr-TR" sz="4200" b="1" i="1">
                <a:solidFill>
                  <a:srgbClr val="990033"/>
                </a:solidFill>
                <a:latin typeface="Monotype Corsiva" pitchFamily="66" charset="0"/>
              </a:rPr>
              <a:t>Yahut üfler geçeriz bir ölünün toprağına</a:t>
            </a:r>
          </a:p>
          <a:p>
            <a:pPr eaLnBrk="1" hangingPunct="1"/>
            <a:r>
              <a:rPr lang="tr-TR" altLang="tr-TR" sz="4200" b="1" i="1">
                <a:solidFill>
                  <a:srgbClr val="990033"/>
                </a:solidFill>
                <a:latin typeface="Monotype Corsiva" pitchFamily="66" charset="0"/>
              </a:rPr>
              <a:t>İnmemiştir hele Kur’an bunu hakkıyla bilin</a:t>
            </a:r>
          </a:p>
          <a:p>
            <a:pPr eaLnBrk="1" hangingPunct="1"/>
            <a:r>
              <a:rPr lang="tr-TR" altLang="tr-TR" sz="4200" b="1" i="1">
                <a:solidFill>
                  <a:srgbClr val="990033"/>
                </a:solidFill>
                <a:latin typeface="Monotype Corsiva" pitchFamily="66" charset="0"/>
              </a:rPr>
              <a:t>Ne mezarlıkta okunmak, ne de fal bakmak için</a:t>
            </a:r>
          </a:p>
        </p:txBody>
      </p:sp>
      <p:pic>
        <p:nvPicPr>
          <p:cNvPr id="28677" name="Picture 8" descr="C:\Users\user\Pictures\M.Akif ERSOY\abidemehmetakif6w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3"/>
            <a:ext cx="12801600" cy="220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çerik Yer Tutucusu" descr="sssss.jpg"/>
          <p:cNvPicPr>
            <a:picLocks noGrp="1" noChangeAspect="1"/>
          </p:cNvPicPr>
          <p:nvPr>
            <p:ph sz="quarter" idx="1"/>
          </p:nvPr>
        </p:nvPicPr>
        <p:blipFill>
          <a:blip r:embed="rId3" cstate="print"/>
          <a:stretch>
            <a:fillRect/>
          </a:stretch>
        </p:blipFill>
        <p:spPr>
          <a:xfrm>
            <a:off x="299995" y="3040937"/>
            <a:ext cx="6213396" cy="4660047"/>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1267" name="9 İçerik Yer Tutucusu"/>
          <p:cNvSpPr>
            <a:spLocks noGrp="1"/>
          </p:cNvSpPr>
          <p:nvPr>
            <p:ph sz="quarter" idx="2"/>
          </p:nvPr>
        </p:nvSpPr>
        <p:spPr>
          <a:xfrm>
            <a:off x="6484938" y="3000375"/>
            <a:ext cx="5659437" cy="5613400"/>
          </a:xfrm>
        </p:spPr>
        <p:txBody>
          <a:bodyPr/>
          <a:lstStyle/>
          <a:p>
            <a:pPr eaLnBrk="1" hangingPunct="1"/>
            <a:r>
              <a:rPr lang="tr-TR" altLang="tr-TR"/>
              <a:t>İstiklâl Marşı şâiri. </a:t>
            </a:r>
          </a:p>
          <a:p>
            <a:pPr eaLnBrk="1" hangingPunct="1"/>
            <a:r>
              <a:rPr lang="tr-TR" altLang="tr-TR"/>
              <a:t>Asıl adı Mehmet Ragif olan Mehmet Akif 1873 yılında İstanbul'da doğdu.</a:t>
            </a:r>
          </a:p>
        </p:txBody>
      </p:sp>
      <p:sp>
        <p:nvSpPr>
          <p:cNvPr id="11268" name="13 Metin kutusu"/>
          <p:cNvSpPr txBox="1">
            <a:spLocks noChangeArrowheads="1"/>
          </p:cNvSpPr>
          <p:nvPr/>
        </p:nvSpPr>
        <p:spPr bwMode="auto">
          <a:xfrm>
            <a:off x="900113" y="8901113"/>
            <a:ext cx="40243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a:t>Mehmet Akif ERSOY’un doğduğu ev.</a:t>
            </a:r>
          </a:p>
        </p:txBody>
      </p:sp>
      <p:pic>
        <p:nvPicPr>
          <p:cNvPr id="11269"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63"/>
            <a:ext cx="12801600" cy="207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900" b="1" dirty="0">
              <a:effectLst>
                <a:outerShdw blurRad="38100" dist="38100" dir="2700000" algn="tl">
                  <a:srgbClr val="000000">
                    <a:alpha val="43137"/>
                  </a:srgbClr>
                </a:outerShdw>
              </a:effectLst>
              <a:latin typeface="Book Antiqua" pitchFamily="18" charset="0"/>
              <a:ea typeface="+mj-ea"/>
              <a:cs typeface="+mj-cs"/>
            </a:endParaRPr>
          </a:p>
        </p:txBody>
      </p:sp>
      <p:pic>
        <p:nvPicPr>
          <p:cNvPr id="11271" name="Picture 2" descr="C:\Dokumente und Einstellungen\myasar\Desktop\turkey_fi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80113" y="0"/>
            <a:ext cx="9032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9 İçerik Yer Tutucusu"/>
          <p:cNvSpPr>
            <a:spLocks noGrp="1"/>
          </p:cNvSpPr>
          <p:nvPr>
            <p:ph sz="quarter" idx="2"/>
          </p:nvPr>
        </p:nvSpPr>
        <p:spPr>
          <a:xfrm>
            <a:off x="6484938" y="1701800"/>
            <a:ext cx="5659437" cy="6911975"/>
          </a:xfrm>
        </p:spPr>
        <p:txBody>
          <a:bodyPr/>
          <a:lstStyle/>
          <a:p>
            <a:pPr eaLnBrk="1" hangingPunct="1">
              <a:lnSpc>
                <a:spcPct val="90000"/>
              </a:lnSpc>
            </a:pPr>
            <a:r>
              <a:rPr lang="tr-TR" altLang="tr-TR"/>
              <a:t>Yıl :1912 </a:t>
            </a:r>
          </a:p>
          <a:p>
            <a:pPr eaLnBrk="1" hangingPunct="1">
              <a:lnSpc>
                <a:spcPct val="90000"/>
              </a:lnSpc>
            </a:pPr>
            <a:r>
              <a:rPr lang="tr-TR" altLang="tr-TR"/>
              <a:t>Mehmet Akif, Sırat-ı Müstakim ve Sebil'ür-Reşad'da yayımladığı makaleler, şiirler, çeviriler ve Fatih, Şehzadebaşı, Süleymaniye, Beyazıt camilerinde verdiği vaazlarla düşüncelerini insanlara anlatmaya çalıştı.</a:t>
            </a:r>
          </a:p>
        </p:txBody>
      </p:sp>
      <p:pic>
        <p:nvPicPr>
          <p:cNvPr id="29699" name="Picture 8" descr="C:\Users\user\Pictures\M.Akif ERSOY\abidemehmetakif6w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3"/>
            <a:ext cx="12801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29701" name="Picture 2" descr="C:\Dokumente und Einstellungen\myasar\Desktop\turkey_fi_sm_w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166688"/>
            <a:ext cx="901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sebil_re_at_dergi_1249685956"/>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1000125" y="1822450"/>
            <a:ext cx="5100638" cy="6900863"/>
          </a:xfrm>
          <a:noFill/>
        </p:spPr>
      </p:pic>
    </p:spTree>
  </p:cSld>
  <p:clrMapOvr>
    <a:masterClrMapping/>
  </p:clrMapOvr>
  <p:transition spd="slow" advTm="20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7 İçerik Yer Tutucusu" descr="www_resimland_net_mehmetakif_edu_tr1.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50838" y="2078038"/>
            <a:ext cx="7167562" cy="5095875"/>
          </a:xfrm>
        </p:spPr>
      </p:pic>
      <p:sp>
        <p:nvSpPr>
          <p:cNvPr id="30723" name="9 İçerik Yer Tutucusu"/>
          <p:cNvSpPr>
            <a:spLocks noGrp="1"/>
          </p:cNvSpPr>
          <p:nvPr>
            <p:ph sz="quarter" idx="2"/>
          </p:nvPr>
        </p:nvSpPr>
        <p:spPr>
          <a:xfrm>
            <a:off x="7510463" y="1171575"/>
            <a:ext cx="4835525" cy="7762875"/>
          </a:xfrm>
        </p:spPr>
        <p:txBody>
          <a:bodyPr/>
          <a:lstStyle/>
          <a:p>
            <a:pPr eaLnBrk="1" hangingPunct="1">
              <a:lnSpc>
                <a:spcPct val="80000"/>
              </a:lnSpc>
            </a:pPr>
            <a:r>
              <a:rPr lang="tr-TR" altLang="tr-TR" sz="3100"/>
              <a:t>Yıl:1914</a:t>
            </a:r>
          </a:p>
          <a:p>
            <a:pPr eaLnBrk="1" hangingPunct="1">
              <a:lnSpc>
                <a:spcPct val="80000"/>
              </a:lnSpc>
            </a:pPr>
            <a:r>
              <a:rPr lang="tr-TR" altLang="tr-TR" sz="3100"/>
              <a:t>Alman İmparatoru Vilhelm’in daveti üzerine Almanya’ya giden Akif oradaki Müslüman esirlerle görüşüp,  batıyı tanıma fırsatı buldu.</a:t>
            </a:r>
          </a:p>
          <a:p>
            <a:pPr eaLnBrk="1" hangingPunct="1">
              <a:lnSpc>
                <a:spcPct val="80000"/>
              </a:lnSpc>
            </a:pPr>
            <a:r>
              <a:rPr lang="tr-TR" altLang="tr-TR" sz="3100"/>
              <a:t>Batı uygarlığının gelişme düzeyi onu derinden etkiledi. </a:t>
            </a:r>
          </a:p>
          <a:p>
            <a:pPr eaLnBrk="1" hangingPunct="1">
              <a:lnSpc>
                <a:spcPct val="80000"/>
              </a:lnSpc>
            </a:pPr>
            <a:r>
              <a:rPr lang="tr-TR" altLang="tr-TR" sz="3100"/>
              <a:t/>
            </a:r>
            <a:br>
              <a:rPr lang="tr-TR" altLang="tr-TR" sz="3100"/>
            </a:br>
            <a:r>
              <a:rPr lang="tr-TR" altLang="tr-TR" sz="3100"/>
              <a:t>Mehmed Akif 1914 yılında Berlin’e vardığı zaman kendisine büyük bir otelde geniş bir oda ayrıldı, fakat </a:t>
            </a:r>
            <a:r>
              <a:rPr lang="tr-TR" altLang="tr-TR" sz="3100">
                <a:solidFill>
                  <a:srgbClr val="FF0000"/>
                </a:solidFill>
              </a:rPr>
              <a:t>o burada kalmayı kabul etmedi</a:t>
            </a:r>
            <a:r>
              <a:rPr lang="tr-TR" altLang="tr-TR" sz="3100"/>
              <a:t> ve tren istasyonu karşısındaki üçüncü sınıf bir otele yerleşmiştir.</a:t>
            </a:r>
          </a:p>
        </p:txBody>
      </p:sp>
    </p:spTree>
  </p:cSld>
  <p:clrMapOvr>
    <a:masterClrMapping/>
  </p:clrMapOvr>
  <p:transition spd="slow" advTm="20000">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4083050" y="1582738"/>
            <a:ext cx="815022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sz="3900" b="1" i="1">
              <a:solidFill>
                <a:srgbClr val="CC0000"/>
              </a:solidFill>
              <a:latin typeface="Monotype Corsiva" pitchFamily="66" charset="0"/>
            </a:endParaRPr>
          </a:p>
          <a:p>
            <a:pPr eaLnBrk="1" hangingPunct="1"/>
            <a:endParaRPr lang="tr-TR" altLang="tr-TR" sz="3900" b="1" i="1">
              <a:solidFill>
                <a:srgbClr val="CC0000"/>
              </a:solidFill>
              <a:latin typeface="Monotype Corsiva" pitchFamily="66" charset="0"/>
            </a:endParaRPr>
          </a:p>
          <a:p>
            <a:pPr eaLnBrk="1" hangingPunct="1"/>
            <a:r>
              <a:rPr lang="tr-TR" altLang="tr-TR" sz="3900" b="1" i="1">
                <a:solidFill>
                  <a:srgbClr val="CC0000"/>
                </a:solidFill>
                <a:latin typeface="Monotype Corsiva" pitchFamily="66" charset="0"/>
              </a:rPr>
              <a:t>Gezdim Diyar-ı Garbı kaşaneler gördüm</a:t>
            </a:r>
          </a:p>
          <a:p>
            <a:pPr eaLnBrk="1" hangingPunct="1"/>
            <a:r>
              <a:rPr lang="tr-TR" altLang="tr-TR" sz="3900" b="1" i="1">
                <a:solidFill>
                  <a:srgbClr val="CC0000"/>
                </a:solidFill>
                <a:latin typeface="Monotype Corsiva" pitchFamily="66" charset="0"/>
              </a:rPr>
              <a:t>Gezdim diyar-ı İslam’ı viraneler gördüm, </a:t>
            </a:r>
          </a:p>
          <a:p>
            <a:pPr eaLnBrk="1" hangingPunct="1"/>
            <a:r>
              <a:rPr lang="tr-TR" altLang="tr-TR" sz="3900" b="1" i="1">
                <a:solidFill>
                  <a:srgbClr val="CC0000"/>
                </a:solidFill>
                <a:latin typeface="Monotype Corsiva" pitchFamily="66" charset="0"/>
              </a:rPr>
              <a:t>Dinleri işimiz gibi, işimiz dinimiz gibi,  </a:t>
            </a:r>
          </a:p>
          <a:p>
            <a:pPr eaLnBrk="1" hangingPunct="1"/>
            <a:endParaRPr lang="tr-TR" altLang="tr-TR" sz="3900" b="1" i="1">
              <a:solidFill>
                <a:srgbClr val="CC0000"/>
              </a:solidFill>
              <a:latin typeface="Monotype Corsiva" pitchFamily="66" charset="0"/>
            </a:endParaRPr>
          </a:p>
          <a:p>
            <a:pPr eaLnBrk="1" hangingPunct="1"/>
            <a:r>
              <a:rPr lang="tr-TR" altLang="tr-TR" sz="3900" b="1" i="1">
                <a:solidFill>
                  <a:srgbClr val="CC0000"/>
                </a:solidFill>
                <a:latin typeface="Monotype Corsiva" pitchFamily="66" charset="0"/>
              </a:rPr>
              <a:t>Giden bir avuç olsun getirse memlekete</a:t>
            </a:r>
          </a:p>
          <a:p>
            <a:pPr eaLnBrk="1" hangingPunct="1"/>
            <a:r>
              <a:rPr lang="tr-TR" altLang="tr-TR" sz="3900" b="1" i="1">
                <a:solidFill>
                  <a:srgbClr val="CC0000"/>
                </a:solidFill>
                <a:latin typeface="Monotype Corsiva" pitchFamily="66" charset="0"/>
              </a:rPr>
              <a:t>Döner muhitimiz elbet muhit-i marifete</a:t>
            </a:r>
          </a:p>
          <a:p>
            <a:pPr eaLnBrk="1" hangingPunct="1"/>
            <a:endParaRPr lang="tr-TR" altLang="tr-TR" sz="3900" b="1" i="1">
              <a:solidFill>
                <a:srgbClr val="CC0000"/>
              </a:solidFill>
              <a:latin typeface="Monotype Corsiva" pitchFamily="66" charset="0"/>
            </a:endParaRPr>
          </a:p>
        </p:txBody>
      </p:sp>
      <p:pic>
        <p:nvPicPr>
          <p:cNvPr id="31747" name="Picture 7" descr="C:\Users\user\Pictures\M.Akif ERSOY\mehmet_akif_ersoy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131888"/>
            <a:ext cx="2878138" cy="780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63"/>
            <a:ext cx="12801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31750" name="Picture 2" descr="C:\Dokumente und Einstellungen\myasar\Desktop\turkey_fi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0025" y="166688"/>
            <a:ext cx="901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13 İçerik Yer Tutucusu" descr="mehmetakif1.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00150" y="1706563"/>
            <a:ext cx="4187825" cy="5995987"/>
          </a:xfrm>
        </p:spPr>
      </p:pic>
      <p:sp>
        <p:nvSpPr>
          <p:cNvPr id="10" name="9 İçerik Yer Tutucusu"/>
          <p:cNvSpPr>
            <a:spLocks noGrp="1"/>
          </p:cNvSpPr>
          <p:nvPr>
            <p:ph sz="quarter" idx="2"/>
          </p:nvPr>
        </p:nvSpPr>
        <p:spPr>
          <a:xfrm>
            <a:off x="6300788" y="2000250"/>
            <a:ext cx="6100762" cy="5500688"/>
          </a:xfrm>
        </p:spPr>
        <p:txBody>
          <a:bodyPr>
            <a:normAutofit fontScale="77500" lnSpcReduction="20000"/>
          </a:bodyPr>
          <a:lstStyle/>
          <a:p>
            <a:pPr marL="384048" indent="-384048" eaLnBrk="1" fontAlgn="auto" hangingPunct="1">
              <a:spcBef>
                <a:spcPts val="840"/>
              </a:spcBef>
              <a:spcAft>
                <a:spcPts val="0"/>
              </a:spcAft>
              <a:buFont typeface="Wingdings 3"/>
              <a:buChar char=""/>
              <a:defRPr/>
            </a:pPr>
            <a:r>
              <a:rPr lang="tr-TR" dirty="0"/>
              <a:t>Batı uygarlığının gelişme düzeyinden etkilenen Akif,      İslam toplumunun içine düştüğü durumu da söyle özetlemiştir:</a:t>
            </a:r>
          </a:p>
          <a:p>
            <a:pPr marL="384048" indent="-384048" eaLnBrk="1" fontAlgn="auto" hangingPunct="1">
              <a:spcBef>
                <a:spcPts val="840"/>
              </a:spcBef>
              <a:spcAft>
                <a:spcPts val="0"/>
              </a:spcAft>
              <a:buFont typeface="Wingdings 3"/>
              <a:buChar char=""/>
              <a:defRPr/>
            </a:pPr>
            <a:r>
              <a:rPr lang="tr-TR" b="1" dirty="0"/>
              <a:t>“Bizim en büyük derdimiz cahil olmak. Bütün Müslüman aleminin başlıca düşmanı cahil kalmaktır. Onu yenmedikçe, hiçbir ciddi ve şerefli netice elde edilemez.”</a:t>
            </a:r>
          </a:p>
          <a:p>
            <a:pPr marL="384048" indent="-384048" eaLnBrk="1" fontAlgn="auto" hangingPunct="1">
              <a:spcBef>
                <a:spcPts val="840"/>
              </a:spcBef>
              <a:spcAft>
                <a:spcPts val="0"/>
              </a:spcAft>
              <a:buFont typeface="Wingdings 3" pitchFamily="18" charset="2"/>
              <a:buNone/>
              <a:defRPr/>
            </a:pPr>
            <a:r>
              <a:rPr lang="tr-TR" b="1" dirty="0"/>
              <a:t>	</a:t>
            </a:r>
            <a:r>
              <a:rPr lang="tr-TR" altLang="tr-TR" dirty="0"/>
              <a:t>"Doğrudan doğruya </a:t>
            </a:r>
            <a:r>
              <a:rPr lang="tr-TR" altLang="tr-TR" dirty="0" err="1"/>
              <a:t>Kur'an'dan</a:t>
            </a:r>
            <a:r>
              <a:rPr lang="tr-TR" altLang="tr-TR" dirty="0"/>
              <a:t> alıp ilhamı     Asrın </a:t>
            </a:r>
            <a:r>
              <a:rPr lang="tr-TR" altLang="tr-TR" dirty="0" err="1"/>
              <a:t>idrakına</a:t>
            </a:r>
            <a:r>
              <a:rPr lang="tr-TR" altLang="tr-TR" dirty="0"/>
              <a:t> söyletmeliyiz </a:t>
            </a:r>
            <a:r>
              <a:rPr lang="tr-TR" altLang="tr-TR" dirty="0" err="1"/>
              <a:t>islamı</a:t>
            </a:r>
            <a:r>
              <a:rPr lang="tr-TR" altLang="tr-TR" dirty="0"/>
              <a:t>..."</a:t>
            </a:r>
            <a:r>
              <a:rPr lang="tr-TR" dirty="0"/>
              <a:t/>
            </a:r>
            <a:br>
              <a:rPr lang="tr-TR" dirty="0"/>
            </a:br>
            <a:endParaRPr lang="tr-TR" dirty="0"/>
          </a:p>
        </p:txBody>
      </p:sp>
      <p:sp>
        <p:nvSpPr>
          <p:cNvPr id="11" name="Titel 1"/>
          <p:cNvSpPr txBox="1">
            <a:spLocks/>
          </p:cNvSpPr>
          <p:nvPr/>
        </p:nvSpPr>
        <p:spPr>
          <a:xfrm>
            <a:off x="3700463"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32773" name="Picture 2" descr="C:\Dokumente und Einstellungen\myasar\Desktop\turkey_fi_sm_w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89613" y="600075"/>
            <a:ext cx="900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7 Dikdörtgen"/>
          <p:cNvSpPr>
            <a:spLocks noChangeArrowheads="1"/>
          </p:cNvSpPr>
          <p:nvPr/>
        </p:nvSpPr>
        <p:spPr bwMode="auto">
          <a:xfrm>
            <a:off x="5905500" y="6716713"/>
            <a:ext cx="6400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p>
            <a:r>
              <a:rPr lang="tr-TR" altLang="tr-TR"/>
              <a:t> </a:t>
            </a:r>
          </a:p>
        </p:txBody>
      </p:sp>
      <p:sp>
        <p:nvSpPr>
          <p:cNvPr id="32775" name="14 Metin kutusu"/>
          <p:cNvSpPr txBox="1">
            <a:spLocks noChangeArrowheads="1"/>
          </p:cNvSpPr>
          <p:nvPr/>
        </p:nvSpPr>
        <p:spPr bwMode="auto">
          <a:xfrm>
            <a:off x="1000125" y="8901113"/>
            <a:ext cx="28098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a:t>Mehmet Akif ve torunları.</a:t>
            </a:r>
          </a:p>
        </p:txBody>
      </p:sp>
    </p:spTree>
  </p:cSld>
  <p:clrMapOvr>
    <a:masterClrMapping/>
  </p:clrMapOvr>
  <p:transition spd="slow" advTm="20000">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0" y="6918325"/>
            <a:ext cx="12801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p:txBody>
      </p:sp>
      <p:sp>
        <p:nvSpPr>
          <p:cNvPr id="33795" name="Text Box 8"/>
          <p:cNvSpPr txBox="1">
            <a:spLocks noChangeArrowheads="1"/>
          </p:cNvSpPr>
          <p:nvPr/>
        </p:nvSpPr>
        <p:spPr bwMode="auto">
          <a:xfrm>
            <a:off x="1150938" y="3071813"/>
            <a:ext cx="11650662"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3900">
                <a:solidFill>
                  <a:srgbClr val="990033"/>
                </a:solidFill>
                <a:latin typeface="Monotype Corsiva" pitchFamily="66" charset="0"/>
              </a:rPr>
              <a:t>Girmeden bir millete tefrika düşman giremez.</a:t>
            </a:r>
            <a:endParaRPr lang="tr-TR" altLang="tr-TR" sz="3900" i="1">
              <a:solidFill>
                <a:srgbClr val="990033"/>
              </a:solidFill>
              <a:latin typeface="Monotype Corsiva" pitchFamily="66" charset="0"/>
            </a:endParaRPr>
          </a:p>
          <a:p>
            <a:pPr eaLnBrk="1" hangingPunct="1"/>
            <a:r>
              <a:rPr lang="tr-TR" altLang="tr-TR" sz="3900" i="1">
                <a:solidFill>
                  <a:srgbClr val="990033"/>
                </a:solidFill>
                <a:latin typeface="Monotype Corsiva" pitchFamily="66" charset="0"/>
              </a:rPr>
              <a:t>Toplu vurdukça yürekler onu top sindiremez.</a:t>
            </a:r>
          </a:p>
          <a:p>
            <a:pPr eaLnBrk="1" hangingPunct="1"/>
            <a:r>
              <a:rPr lang="tr-TR" altLang="tr-TR" sz="3900" i="1">
                <a:solidFill>
                  <a:srgbClr val="990033"/>
                </a:solidFill>
                <a:latin typeface="Monotype Corsiva" pitchFamily="66" charset="0"/>
              </a:rPr>
              <a:t>En büyük düşmanıdır ruh-u Nebi tefrikanın</a:t>
            </a:r>
          </a:p>
          <a:p>
            <a:pPr eaLnBrk="1" hangingPunct="1"/>
            <a:r>
              <a:rPr lang="tr-TR" altLang="tr-TR" sz="3900" i="1">
                <a:solidFill>
                  <a:srgbClr val="990033"/>
                </a:solidFill>
                <a:latin typeface="Monotype Corsiva" pitchFamily="66" charset="0"/>
              </a:rPr>
              <a:t>Adı batsın onu İslam’a sokan kaltabanın</a:t>
            </a:r>
          </a:p>
          <a:p>
            <a:pPr eaLnBrk="1" hangingPunct="1"/>
            <a:r>
              <a:rPr lang="tr-TR" altLang="tr-TR" sz="3900" i="1">
                <a:solidFill>
                  <a:srgbClr val="990033"/>
                </a:solidFill>
                <a:latin typeface="Monotype Corsiva" pitchFamily="66" charset="0"/>
              </a:rPr>
              <a:t>Medeniyet size çoktan beridir diş biliyor.</a:t>
            </a:r>
          </a:p>
          <a:p>
            <a:pPr eaLnBrk="1" hangingPunct="1"/>
            <a:r>
              <a:rPr lang="tr-TR" altLang="tr-TR" sz="3900" i="1">
                <a:solidFill>
                  <a:srgbClr val="990033"/>
                </a:solidFill>
                <a:latin typeface="Monotype Corsiva" pitchFamily="66" charset="0"/>
              </a:rPr>
              <a:t>Evvela parçalamak, sonra da yutmak diliyor.</a:t>
            </a:r>
          </a:p>
          <a:p>
            <a:pPr eaLnBrk="1" hangingPunct="1"/>
            <a:r>
              <a:rPr lang="tr-TR" altLang="tr-TR" sz="3900" i="1">
                <a:solidFill>
                  <a:srgbClr val="990033"/>
                </a:solidFill>
                <a:latin typeface="Monotype Corsiva" pitchFamily="66" charset="0"/>
              </a:rPr>
              <a:t>İşit! Bir hükm-i kat-i var ki istinafa yok meydan</a:t>
            </a:r>
          </a:p>
          <a:p>
            <a:pPr eaLnBrk="1" hangingPunct="1"/>
            <a:r>
              <a:rPr lang="tr-TR" altLang="tr-TR" sz="3900" i="1">
                <a:solidFill>
                  <a:srgbClr val="990033"/>
                </a:solidFill>
                <a:latin typeface="Monotype Corsiva" pitchFamily="66" charset="0"/>
              </a:rPr>
              <a:t>Cemaattan uzaklaşmak,uzaklaşmaktır Allah’tan</a:t>
            </a:r>
          </a:p>
        </p:txBody>
      </p:sp>
      <p:pic>
        <p:nvPicPr>
          <p:cNvPr id="33796" name="Picture 8" descr="C:\Users\user\Pictures\M.Akif ERSOY\abidemehmetakif6w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075"/>
            <a:ext cx="12801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0" y="6918325"/>
            <a:ext cx="12801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a:p>
            <a:pPr eaLnBrk="1" hangingPunct="1"/>
            <a:endParaRPr lang="tr-TR" altLang="tr-TR" sz="2800">
              <a:solidFill>
                <a:schemeClr val="hlink"/>
              </a:solidFill>
            </a:endParaRPr>
          </a:p>
        </p:txBody>
      </p:sp>
      <p:sp>
        <p:nvSpPr>
          <p:cNvPr id="34819" name="Text Box 10"/>
          <p:cNvSpPr txBox="1">
            <a:spLocks noChangeArrowheads="1"/>
          </p:cNvSpPr>
          <p:nvPr/>
        </p:nvSpPr>
        <p:spPr bwMode="auto">
          <a:xfrm>
            <a:off x="477838" y="2289175"/>
            <a:ext cx="118459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4200" b="1">
                <a:latin typeface="Comic Sans MS" pitchFamily="66" charset="0"/>
              </a:rPr>
              <a:t>“</a:t>
            </a:r>
            <a:r>
              <a:rPr lang="tr-TR" altLang="tr-TR" sz="4200" b="1">
                <a:solidFill>
                  <a:srgbClr val="990033"/>
                </a:solidFill>
                <a:latin typeface="Comic Sans MS" pitchFamily="66" charset="0"/>
              </a:rPr>
              <a:t>Ey cemaati müslimin ! Milletler topla, tüfekle, zırhlı ordularla, tayyarelerle yıkılmıyor, yıkılmaz. Milletler ancak aralarındaki bağlar çözülerek herkes kendi başının derdine, endi havasına, kendi menfaatini temin etmek sevdasına düştüğü zaman yıkılır. ..</a:t>
            </a:r>
            <a:r>
              <a:rPr lang="tr-TR" altLang="tr-TR" sz="4200" b="1">
                <a:latin typeface="Comic Sans MS" pitchFamily="66" charset="0"/>
              </a:rPr>
              <a:t> </a:t>
            </a:r>
          </a:p>
        </p:txBody>
      </p:sp>
    </p:spTree>
  </p:cSld>
  <p:clrMapOvr>
    <a:masterClrMapping/>
  </p:clrMapOvr>
  <p:transition spd="slow" advTm="2000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639763" y="320675"/>
            <a:ext cx="11522075" cy="1279525"/>
          </a:xfrm>
        </p:spPr>
        <p:txBody>
          <a:bodyPr/>
          <a:lstStyle/>
          <a:p>
            <a:pPr eaLnBrk="1" hangingPunct="1"/>
            <a:endParaRPr lang="de-DE" altLang="tr-TR"/>
          </a:p>
        </p:txBody>
      </p:sp>
      <p:pic>
        <p:nvPicPr>
          <p:cNvPr id="35843" name="4 İçerik Yer Tutucusu" descr="image004.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00125" y="1931988"/>
            <a:ext cx="4900613" cy="6413500"/>
          </a:xfrm>
        </p:spPr>
      </p:pic>
      <p:sp>
        <p:nvSpPr>
          <p:cNvPr id="35844" name="3 İçerik Yer Tutucusu"/>
          <p:cNvSpPr>
            <a:spLocks noGrp="1"/>
          </p:cNvSpPr>
          <p:nvPr>
            <p:ph sz="quarter" idx="2"/>
          </p:nvPr>
        </p:nvSpPr>
        <p:spPr>
          <a:xfrm>
            <a:off x="6484938" y="1701800"/>
            <a:ext cx="5659437" cy="6911975"/>
          </a:xfrm>
        </p:spPr>
        <p:txBody>
          <a:bodyPr/>
          <a:lstStyle/>
          <a:p>
            <a:pPr eaLnBrk="1" hangingPunct="1"/>
            <a:r>
              <a:rPr lang="tr-TR" altLang="tr-TR"/>
              <a:t>Akif Almanya’dayken Çanakkale Savaşı bütün şiddetiyle devam ediyordu. Başka cephelerde de savaşın şiddeti Çanakkale’dekinden az değildi, ama millet bütün ümidini Çanakkale Savaşının neticesine bağlamıştı. </a:t>
            </a:r>
          </a:p>
        </p:txBody>
      </p:sp>
    </p:spTree>
  </p:cSld>
  <p:clrMapOvr>
    <a:masterClrMapping/>
  </p:clrMapOvr>
  <p:transition spd="slow" advTm="2000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200150"/>
            <a:ext cx="8901113" cy="7800975"/>
          </a:xfrm>
          <a:solidFill>
            <a:srgbClr val="C0C0C0">
              <a:alpha val="34117"/>
            </a:srgbClr>
          </a:solidFill>
        </p:spPr>
        <p:txBody>
          <a:bodyPr lIns="504000" rIns="504000"/>
          <a:lstStyle/>
          <a:p>
            <a:pPr eaLnBrk="1" hangingPunct="1"/>
            <a:r>
              <a:rPr lang="tr-TR" altLang="tr-TR" sz="4800" b="1" i="1">
                <a:solidFill>
                  <a:schemeClr val="tx1"/>
                </a:solidFill>
              </a:rPr>
              <a:t>Bu can siperane vatan mücadelesini daha sonra İstiklal Marşımızı da yazacak olan Mehmet Akif Ersoy Çanakkale Şehitleri’ne şiiriyle adeta destanlaştırmıştır.</a:t>
            </a:r>
          </a:p>
        </p:txBody>
      </p:sp>
      <p:pic>
        <p:nvPicPr>
          <p:cNvPr id="36867" name="Picture 4" descr="BGRO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801600" cy="2338388"/>
          </a:xfrm>
          <a:ln w="57150">
            <a:solidFill>
              <a:srgbClr val="FF0000"/>
            </a:solidFill>
            <a:miter lim="800000"/>
            <a:headEnd/>
            <a:tailEnd/>
          </a:ln>
        </p:spPr>
      </p:pic>
      <p:sp>
        <p:nvSpPr>
          <p:cNvPr id="62470" name="Text Box 6"/>
          <p:cNvSpPr txBox="1">
            <a:spLocks noChangeArrowheads="1"/>
          </p:cNvSpPr>
          <p:nvPr/>
        </p:nvSpPr>
        <p:spPr bwMode="auto">
          <a:xfrm>
            <a:off x="1662113" y="0"/>
            <a:ext cx="95773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tr-TR" sz="7600" b="1" i="1">
                <a:solidFill>
                  <a:srgbClr val="FF3300"/>
                </a:solidFill>
                <a:latin typeface="Bookman Old Style" pitchFamily="18" charset="0"/>
              </a:rPr>
              <a:t>Çanakkale Şehitleri’ne</a:t>
            </a:r>
          </a:p>
        </p:txBody>
      </p:sp>
      <p:pic>
        <p:nvPicPr>
          <p:cNvPr id="62471" name="Picture 7" descr="maerso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725" y="2420938"/>
            <a:ext cx="3698875" cy="71802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2000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2470"/>
                                        </p:tgtEl>
                                        <p:attrNameLst>
                                          <p:attrName>style.visibility</p:attrName>
                                        </p:attrNameLst>
                                      </p:cBhvr>
                                      <p:to>
                                        <p:strVal val="visible"/>
                                      </p:to>
                                    </p:set>
                                    <p:animEffect transition="in" filter="fade">
                                      <p:cBhvr>
                                        <p:cTn id="7" dur="500"/>
                                        <p:tgtEl>
                                          <p:spTgt spid="62470"/>
                                        </p:tgtEl>
                                      </p:cBhvr>
                                    </p:animEffect>
                                    <p:anim calcmode="lin" valueType="num">
                                      <p:cBhvr>
                                        <p:cTn id="8" dur="500" fill="hold"/>
                                        <p:tgtEl>
                                          <p:spTgt spid="62470"/>
                                        </p:tgtEl>
                                        <p:attrNameLst>
                                          <p:attrName>ppt_x</p:attrName>
                                        </p:attrNameLst>
                                      </p:cBhvr>
                                      <p:tavLst>
                                        <p:tav tm="0">
                                          <p:val>
                                            <p:strVal val="#ppt_x-.1"/>
                                          </p:val>
                                        </p:tav>
                                        <p:tav tm="100000">
                                          <p:val>
                                            <p:strVal val="#ppt_x"/>
                                          </p:val>
                                        </p:tav>
                                      </p:tavLst>
                                    </p:anim>
                                    <p:anim calcmode="lin" valueType="num">
                                      <p:cBhvr>
                                        <p:cTn id="9" dur="500" fill="hold"/>
                                        <p:tgtEl>
                                          <p:spTgt spid="6247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2466"/>
                                        </p:tgtEl>
                                        <p:attrNameLst>
                                          <p:attrName>style.visibility</p:attrName>
                                        </p:attrNameLst>
                                      </p:cBhvr>
                                      <p:to>
                                        <p:strVal val="visible"/>
                                      </p:to>
                                    </p:set>
                                    <p:animEffect transition="in" filter="fade">
                                      <p:cBhvr>
                                        <p:cTn id="13" dur="5000"/>
                                        <p:tgtEl>
                                          <p:spTgt spid="62466"/>
                                        </p:tgtEl>
                                      </p:cBhvr>
                                    </p:animEffect>
                                  </p:childTnLst>
                                </p:cTn>
                              </p:par>
                              <p:par>
                                <p:cTn id="14" presetID="10" presetClass="entr" presetSubtype="0" fill="hold" nodeType="withEffect">
                                  <p:stCondLst>
                                    <p:cond delay="0"/>
                                  </p:stCondLst>
                                  <p:childTnLst>
                                    <p:set>
                                      <p:cBhvr>
                                        <p:cTn id="15" dur="1" fill="hold">
                                          <p:stCondLst>
                                            <p:cond delay="0"/>
                                          </p:stCondLst>
                                        </p:cTn>
                                        <p:tgtEl>
                                          <p:spTgt spid="62471"/>
                                        </p:tgtEl>
                                        <p:attrNameLst>
                                          <p:attrName>style.visibility</p:attrName>
                                        </p:attrNameLst>
                                      </p:cBhvr>
                                      <p:to>
                                        <p:strVal val="visible"/>
                                      </p:to>
                                    </p:set>
                                    <p:animEffect transition="in" filter="fade">
                                      <p:cBhvr>
                                        <p:cTn id="16" dur="50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nhaltsplatzhalter 6" descr="cansofi_canakkale5zt[1]_copy.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00125" y="0"/>
            <a:ext cx="10818813" cy="9601200"/>
          </a:xfrm>
        </p:spPr>
      </p:pic>
    </p:spTree>
  </p:cSld>
  <p:clrMapOvr>
    <a:masterClrMapping/>
  </p:clrMapOvr>
  <p:transition spd="slow" advTm="50000">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7 İçerik Yer Tutucusu" descr="ankaradaki ev.bmp"/>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0038" y="2600325"/>
            <a:ext cx="7307262" cy="5527675"/>
          </a:xfrm>
        </p:spPr>
      </p:pic>
      <p:sp>
        <p:nvSpPr>
          <p:cNvPr id="38915" name="9 İçerik Yer Tutucusu"/>
          <p:cNvSpPr>
            <a:spLocks noGrp="1"/>
          </p:cNvSpPr>
          <p:nvPr>
            <p:ph sz="quarter" idx="2"/>
          </p:nvPr>
        </p:nvSpPr>
        <p:spPr>
          <a:xfrm>
            <a:off x="7510463" y="2078038"/>
            <a:ext cx="4633912" cy="6535737"/>
          </a:xfrm>
        </p:spPr>
        <p:txBody>
          <a:bodyPr/>
          <a:lstStyle/>
          <a:p>
            <a:pPr eaLnBrk="1" hangingPunct="1"/>
            <a:r>
              <a:rPr lang="tr-TR" altLang="tr-TR"/>
              <a:t>Yıl: 1918</a:t>
            </a:r>
          </a:p>
          <a:p>
            <a:pPr eaLnBrk="1" hangingPunct="1"/>
            <a:r>
              <a:rPr lang="tr-TR" altLang="tr-TR"/>
              <a:t>Kurtuluş Savaşı sırasında Kuvayı Milliye ile birlikte hareket etti.</a:t>
            </a:r>
          </a:p>
          <a:p>
            <a:pPr eaLnBrk="1" hangingPunct="1"/>
            <a:r>
              <a:rPr lang="tr-TR" altLang="tr-TR"/>
              <a:t>Yıl: 1920</a:t>
            </a:r>
          </a:p>
          <a:p>
            <a:pPr eaLnBrk="1" hangingPunct="1"/>
            <a:r>
              <a:rPr lang="tr-TR" altLang="tr-TR"/>
              <a:t>Anadolu'ya geçerek Birinci Büyük Millet Meclisi'nde Burdur Milletvekili olarak görev yaptı. </a:t>
            </a:r>
          </a:p>
        </p:txBody>
      </p:sp>
      <p:sp>
        <p:nvSpPr>
          <p:cNvPr id="38916" name="13 Metin kutusu"/>
          <p:cNvSpPr txBox="1">
            <a:spLocks noChangeArrowheads="1"/>
          </p:cNvSpPr>
          <p:nvPr/>
        </p:nvSpPr>
        <p:spPr bwMode="auto">
          <a:xfrm>
            <a:off x="1912938" y="8901113"/>
            <a:ext cx="548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ltLang="tr-TR"/>
              <a:t>Akif’in Ankara’daki Taceddin Dergahında kaldığı ev.</a:t>
            </a:r>
          </a:p>
        </p:txBody>
      </p:sp>
      <p:pic>
        <p:nvPicPr>
          <p:cNvPr id="38917"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63"/>
            <a:ext cx="12801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38919" name="Picture 2" descr="C:\Dokumente und Einstellungen\myasar\Desktop\turkey_fi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9950" y="166688"/>
            <a:ext cx="901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çerik Yer Tutucusu" descr="1_mehmet-akif-ersoy-un-babasinin-imamlik-yaptigi_o.jpg"/>
          <p:cNvPicPr>
            <a:picLocks noGrp="1" noChangeAspect="1"/>
          </p:cNvPicPr>
          <p:nvPr>
            <p:ph sz="quarter" idx="1"/>
          </p:nvPr>
        </p:nvPicPr>
        <p:blipFill>
          <a:blip r:embed="rId3" cstate="print"/>
          <a:stretch>
            <a:fillRect/>
          </a:stretch>
        </p:blipFill>
        <p:spPr>
          <a:xfrm>
            <a:off x="341443" y="2873576"/>
            <a:ext cx="6859462" cy="5127447"/>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291" name="9 İçerik Yer Tutucusu"/>
          <p:cNvSpPr>
            <a:spLocks noGrp="1"/>
          </p:cNvSpPr>
          <p:nvPr>
            <p:ph sz="quarter" idx="2"/>
          </p:nvPr>
        </p:nvSpPr>
        <p:spPr>
          <a:xfrm>
            <a:off x="7385050" y="2900363"/>
            <a:ext cx="5416550" cy="5513387"/>
          </a:xfrm>
        </p:spPr>
        <p:txBody>
          <a:bodyPr/>
          <a:lstStyle/>
          <a:p>
            <a:pPr eaLnBrk="1" hangingPunct="1"/>
            <a:r>
              <a:rPr lang="tr-TR" altLang="tr-TR"/>
              <a:t>Babası, Fatih Camii medrese hocalarından Arnavut İpek'li Tahir Efendi;</a:t>
            </a:r>
          </a:p>
          <a:p>
            <a:pPr eaLnBrk="1" hangingPunct="1"/>
            <a:r>
              <a:rPr lang="tr-TR" altLang="tr-TR"/>
              <a:t>Annesi Emine Şerife Hanım'dır. </a:t>
            </a:r>
          </a:p>
          <a:p>
            <a:pPr eaLnBrk="1" hangingPunct="1"/>
            <a:endParaRPr lang="tr-TR" altLang="tr-TR"/>
          </a:p>
        </p:txBody>
      </p:sp>
      <p:sp>
        <p:nvSpPr>
          <p:cNvPr id="11" name="Titel 1"/>
          <p:cNvSpPr txBox="1">
            <a:spLocks/>
          </p:cNvSpPr>
          <p:nvPr/>
        </p:nvSpPr>
        <p:spPr>
          <a:xfrm>
            <a:off x="3276600" y="676275"/>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12293" name="Picture 2" descr="C:\Dokumente und Einstellungen\myasar\Desktop\turkey_fi_sm_w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336550"/>
            <a:ext cx="900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13 Dikdörtgen"/>
          <p:cNvSpPr>
            <a:spLocks noChangeArrowheads="1"/>
          </p:cNvSpPr>
          <p:nvPr/>
        </p:nvSpPr>
        <p:spPr bwMode="auto">
          <a:xfrm>
            <a:off x="1000125" y="8883650"/>
            <a:ext cx="118014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p>
            <a:r>
              <a:rPr lang="tr-TR" altLang="tr-TR" b="1"/>
              <a:t>Mehmet Akif  Ersoyun babasının imamlık yaptığı  Kosova’daki tarihi camii</a:t>
            </a:r>
            <a:endParaRPr lang="tr-TR" altLang="tr-TR" u="sng"/>
          </a:p>
        </p:txBody>
      </p:sp>
    </p:spTree>
  </p:cSld>
  <p:clrMapOvr>
    <a:masterClrMapping/>
  </p:clrMapOvr>
  <p:transition spd="slow" advTm="20000">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9 İçerik Yer Tutucusu"/>
          <p:cNvSpPr>
            <a:spLocks noGrp="1"/>
          </p:cNvSpPr>
          <p:nvPr>
            <p:ph sz="quarter" idx="2"/>
          </p:nvPr>
        </p:nvSpPr>
        <p:spPr>
          <a:xfrm>
            <a:off x="6484938" y="2100263"/>
            <a:ext cx="5916612" cy="6513512"/>
          </a:xfrm>
        </p:spPr>
        <p:txBody>
          <a:bodyPr/>
          <a:lstStyle/>
          <a:p>
            <a:pPr eaLnBrk="1" hangingPunct="1"/>
            <a:r>
              <a:rPr lang="tr-TR" altLang="tr-TR"/>
              <a:t>Meclis'in bir İstiklâl Marşı güftesi için açtığı yarışmaya katılan 724 şiirin hiçbiri beklenilen başarıya ulaşamayınca maarif vekilinin isteği üzerine 17 Şubat 1921'de yazdığı İstiklal Marşı, 12 Mart1921’de birinci TBMM tarafından kabul edildi.</a:t>
            </a:r>
          </a:p>
        </p:txBody>
      </p:sp>
      <p:sp>
        <p:nvSpPr>
          <p:cNvPr id="11" name="Titel 1"/>
          <p:cNvSpPr txBox="1">
            <a:spLocks/>
          </p:cNvSpPr>
          <p:nvPr/>
        </p:nvSpPr>
        <p:spPr>
          <a:xfrm>
            <a:off x="3700463"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39940" name="Picture 2" descr="C:\Dokumente und Einstellungen\myasar\Desktop\turkey_fi_sm_w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49900" y="327025"/>
            <a:ext cx="900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14 İçerik Yer Tutucusu" descr="GetAttacmmmhment[1].jpg"/>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639763" y="1782763"/>
            <a:ext cx="5659437" cy="6818312"/>
          </a:xfrm>
        </p:spPr>
      </p:pic>
    </p:spTree>
  </p:cSld>
  <p:clrMapOvr>
    <a:masterClrMapping/>
  </p:clrMapOvr>
  <p:transition spd="slow" advTm="20000">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13 İçerik Yer Tutucusu" descr="GetAdf.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12788" y="3863975"/>
            <a:ext cx="11561762" cy="5318125"/>
          </a:xfrm>
        </p:spPr>
      </p:pic>
      <p:sp>
        <p:nvSpPr>
          <p:cNvPr id="40963" name="9 İçerik Yer Tutucusu"/>
          <p:cNvSpPr>
            <a:spLocks noGrp="1"/>
          </p:cNvSpPr>
          <p:nvPr>
            <p:ph sz="quarter" idx="2"/>
          </p:nvPr>
        </p:nvSpPr>
        <p:spPr>
          <a:xfrm>
            <a:off x="855663" y="479425"/>
            <a:ext cx="11017250" cy="3313113"/>
          </a:xfrm>
        </p:spPr>
        <p:txBody>
          <a:bodyPr/>
          <a:lstStyle/>
          <a:p>
            <a:pPr eaLnBrk="1" hangingPunct="1"/>
            <a:r>
              <a:rPr lang="tr-TR" altLang="tr-TR" sz="5400"/>
              <a:t>Mehmet Akif, ödül olarak kendisine verilen 500 lirayı Türk Ordusu'na armağan ederek,  “</a:t>
            </a:r>
            <a:r>
              <a:rPr lang="tr-TR" altLang="tr-TR" sz="5400" b="1">
                <a:solidFill>
                  <a:srgbClr val="FF0000"/>
                </a:solidFill>
              </a:rPr>
              <a:t>Ben milletime parayla şiir satmam</a:t>
            </a:r>
            <a:r>
              <a:rPr lang="tr-TR" altLang="tr-TR" sz="5400"/>
              <a:t>” demiştir.</a:t>
            </a:r>
          </a:p>
        </p:txBody>
      </p:sp>
      <p:sp>
        <p:nvSpPr>
          <p:cNvPr id="40964" name="14 Metin kutusu"/>
          <p:cNvSpPr txBox="1">
            <a:spLocks noChangeArrowheads="1"/>
          </p:cNvSpPr>
          <p:nvPr/>
        </p:nvSpPr>
        <p:spPr bwMode="auto">
          <a:xfrm>
            <a:off x="5753100" y="8113713"/>
            <a:ext cx="503238" cy="390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1700" b="1">
                <a:solidFill>
                  <a:schemeClr val="bg1"/>
                </a:solidFill>
              </a:rPr>
              <a:t>78</a:t>
            </a:r>
          </a:p>
        </p:txBody>
      </p:sp>
    </p:spTree>
  </p:cSld>
  <p:clrMapOvr>
    <a:masterClrMapping/>
  </p:clrMapOvr>
  <p:transition spd="slow" advTm="2000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7 İçerik Yer Tutucusu" descr="tara0001.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57288" y="1878013"/>
            <a:ext cx="4941887" cy="7056437"/>
          </a:xfrm>
        </p:spPr>
      </p:pic>
      <p:sp>
        <p:nvSpPr>
          <p:cNvPr id="41987" name="9 İçerik Yer Tutucusu"/>
          <p:cNvSpPr>
            <a:spLocks noGrp="1"/>
          </p:cNvSpPr>
          <p:nvPr>
            <p:ph sz="quarter" idx="2"/>
          </p:nvPr>
        </p:nvSpPr>
        <p:spPr>
          <a:xfrm>
            <a:off x="6484938" y="2100263"/>
            <a:ext cx="5659437" cy="6513512"/>
          </a:xfrm>
        </p:spPr>
        <p:txBody>
          <a:bodyPr/>
          <a:lstStyle/>
          <a:p>
            <a:pPr eaLnBrk="1" hangingPunct="1">
              <a:lnSpc>
                <a:spcPct val="80000"/>
              </a:lnSpc>
            </a:pPr>
            <a:r>
              <a:rPr lang="tr-TR" altLang="tr-TR" sz="3400"/>
              <a:t>12 mart 1921 Cumartesi günü saat 17:45’te milletvekilleri tarafından dört defa ayakta dinlenip alkışlanarak ittifakla kabul edildi. </a:t>
            </a:r>
            <a:br>
              <a:rPr lang="tr-TR" altLang="tr-TR" sz="3400"/>
            </a:br>
            <a:r>
              <a:rPr lang="tr-TR" altLang="tr-TR" sz="3400"/>
              <a:t>Nihayet bu heyecan, ıztırap, savaş, ümit ve zafer dolu yılardan sonra İstiklal Savaşının İstiklal Marşı Şairi Mehmed Akif, beraberinde bir istiklal madalyası ve bir mavzer tüfeği ile 1923’te Ankara’dan İstanbul’a döndü. </a:t>
            </a:r>
            <a:br>
              <a:rPr lang="tr-TR" altLang="tr-TR" sz="3400"/>
            </a:br>
            <a:endParaRPr lang="tr-TR" altLang="tr-TR" sz="3400"/>
          </a:p>
        </p:txBody>
      </p:sp>
      <p:pic>
        <p:nvPicPr>
          <p:cNvPr id="41988"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511175"/>
            <a:ext cx="1280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41990" name="Picture 2" descr="C:\Dokumente und Einstellungen\myasar\Desktop\turkey_fi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155575"/>
            <a:ext cx="900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çerik Yer Tutucusu 2"/>
          <p:cNvSpPr>
            <a:spLocks noGrp="1"/>
          </p:cNvSpPr>
          <p:nvPr>
            <p:ph sz="quarter" idx="1"/>
          </p:nvPr>
        </p:nvSpPr>
        <p:spPr>
          <a:xfrm>
            <a:off x="855663" y="5810250"/>
            <a:ext cx="11290300" cy="2474913"/>
          </a:xfrm>
        </p:spPr>
        <p:txBody>
          <a:bodyPr/>
          <a:lstStyle/>
          <a:p>
            <a:r>
              <a:rPr lang="tr-TR" altLang="tr-TR"/>
              <a:t>Mecliste İstiklâl Marşı'nı okuyan ilk kişi dönemin </a:t>
            </a:r>
            <a:r>
              <a:rPr lang="tr-TR" altLang="tr-TR" b="1"/>
              <a:t>Milli Eğitim Bakanı Hamdullah Suphi Tanrıöver</a:t>
            </a:r>
            <a:r>
              <a:rPr lang="tr-TR" altLang="tr-TR"/>
              <a:t> olmuştur. Aynı zamanda </a:t>
            </a:r>
            <a:r>
              <a:rPr lang="tr-TR" altLang="tr-TR" b="1"/>
              <a:t>Mehmet Âkif Ersoy</a:t>
            </a:r>
            <a:r>
              <a:rPr lang="tr-TR" altLang="tr-TR"/>
              <a:t> İstiklâl Marşı'nı, şiirlerini topladığı </a:t>
            </a:r>
            <a:r>
              <a:rPr lang="tr-TR" altLang="tr-TR" b="1"/>
              <a:t>Safahat</a:t>
            </a:r>
            <a:r>
              <a:rPr lang="tr-TR" altLang="tr-TR"/>
              <a:t>'ına </a:t>
            </a:r>
            <a:r>
              <a:rPr lang="tr-TR" altLang="tr-TR">
                <a:solidFill>
                  <a:srgbClr val="FF0000"/>
                </a:solidFill>
              </a:rPr>
              <a:t>dahil etmemiş </a:t>
            </a:r>
            <a:r>
              <a:rPr lang="tr-TR" altLang="tr-TR"/>
              <a:t>ve İstiklâl Marşı'nın </a:t>
            </a:r>
            <a:r>
              <a:rPr lang="tr-TR" altLang="tr-TR" b="1">
                <a:solidFill>
                  <a:srgbClr val="FF0000"/>
                </a:solidFill>
              </a:rPr>
              <a:t>Türk Milleti</a:t>
            </a:r>
            <a:r>
              <a:rPr lang="tr-TR" altLang="tr-TR">
                <a:solidFill>
                  <a:srgbClr val="FF0000"/>
                </a:solidFill>
              </a:rPr>
              <a:t>'nin eseri </a:t>
            </a:r>
            <a:r>
              <a:rPr lang="tr-TR" altLang="tr-TR"/>
              <a:t>olduğunu beyan etmiştir.</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388" y="768350"/>
            <a:ext cx="735965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a:xfrm>
            <a:off x="639763" y="320675"/>
            <a:ext cx="11522075" cy="1279525"/>
          </a:xfrm>
        </p:spPr>
        <p:txBody>
          <a:bodyPr/>
          <a:lstStyle/>
          <a:p>
            <a:endParaRPr lang="tr-TR" altLang="tr-TR"/>
          </a:p>
        </p:txBody>
      </p:sp>
      <p:sp>
        <p:nvSpPr>
          <p:cNvPr id="44035" name="İçerik Yer Tutucusu 2"/>
          <p:cNvSpPr>
            <a:spLocks noGrp="1"/>
          </p:cNvSpPr>
          <p:nvPr>
            <p:ph sz="quarter" idx="1"/>
          </p:nvPr>
        </p:nvSpPr>
        <p:spPr>
          <a:xfrm>
            <a:off x="735013" y="4635500"/>
            <a:ext cx="11506200" cy="3519488"/>
          </a:xfrm>
        </p:spPr>
        <p:txBody>
          <a:bodyPr/>
          <a:lstStyle/>
          <a:p>
            <a:r>
              <a:rPr lang="tr-TR" altLang="tr-TR" b="1"/>
              <a:t>İstiklal Marşının kabul edildiği ilk TBMM...</a:t>
            </a:r>
            <a:endParaRPr lang="tr-TR" altLang="tr-TR"/>
          </a:p>
          <a:p>
            <a:r>
              <a:rPr lang="tr-TR" altLang="tr-TR"/>
              <a:t>Aynı yıl bir de beste yarışması açılmış, ama kesin bir sonuç alınamamıştır. Bunun üzerine Millî Eğitim Bakanlığı'nca </a:t>
            </a:r>
            <a:r>
              <a:rPr lang="tr-TR" altLang="tr-TR" b="1"/>
              <a:t>Ali Rıfat ÇAĞATAY’ın</a:t>
            </a:r>
            <a:r>
              <a:rPr lang="tr-TR" altLang="tr-TR"/>
              <a:t> bestesi uygun görülerek okullara duyurulmuş ve 1924'ten 1930'a kadar marş bu beste ile çalınmıştır. O yıl bunun yerini, </a:t>
            </a:r>
            <a:r>
              <a:rPr lang="tr-TR" altLang="tr-TR" b="1"/>
              <a:t>Cumhurbaşkanlığı Orkestrası şefi Zeki ÜNGÖR</a:t>
            </a:r>
            <a:r>
              <a:rPr lang="tr-TR" altLang="tr-TR"/>
              <a:t>'ün 1922'de hazırladığı bugünkü beste almıştır.</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566738"/>
            <a:ext cx="105044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7 İçerik Yer Tutucusu" descr="aa.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00163" y="2439988"/>
            <a:ext cx="4300537" cy="5399087"/>
          </a:xfrm>
        </p:spPr>
      </p:pic>
      <p:sp>
        <p:nvSpPr>
          <p:cNvPr id="45059" name="9 İçerik Yer Tutucusu"/>
          <p:cNvSpPr>
            <a:spLocks noGrp="1"/>
          </p:cNvSpPr>
          <p:nvPr>
            <p:ph sz="quarter" idx="2"/>
          </p:nvPr>
        </p:nvSpPr>
        <p:spPr>
          <a:xfrm>
            <a:off x="6000750" y="2200275"/>
            <a:ext cx="6143625" cy="6413500"/>
          </a:xfrm>
        </p:spPr>
        <p:txBody>
          <a:bodyPr/>
          <a:lstStyle/>
          <a:p>
            <a:pPr eaLnBrk="1" hangingPunct="1"/>
            <a:r>
              <a:rPr lang="tr-TR" altLang="tr-TR"/>
              <a:t>Yıl: 1926 </a:t>
            </a:r>
          </a:p>
          <a:p>
            <a:pPr eaLnBrk="1" hangingPunct="1"/>
            <a:r>
              <a:rPr lang="tr-TR" altLang="tr-TR"/>
              <a:t>Mısır’a giden Akif, Kahire yakınlarındaki Hilvan’a yerleşip İstanbul’a dönmeyerek çalışmalarına devam etti. </a:t>
            </a:r>
          </a:p>
        </p:txBody>
      </p:sp>
    </p:spTree>
  </p:cSld>
  <p:clrMapOvr>
    <a:masterClrMapping/>
  </p:clrMapOvr>
  <p:transition spd="slow" advTm="20000">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7 İçerik Yer Tutucusu" descr="1_200812_6_4_38_57_591529.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4775" y="2500313"/>
            <a:ext cx="6194425" cy="4900612"/>
          </a:xfrm>
        </p:spPr>
      </p:pic>
      <p:sp>
        <p:nvSpPr>
          <p:cNvPr id="46083" name="9 İçerik Yer Tutucusu"/>
          <p:cNvSpPr>
            <a:spLocks noGrp="1"/>
          </p:cNvSpPr>
          <p:nvPr>
            <p:ph sz="quarter" idx="2"/>
          </p:nvPr>
        </p:nvSpPr>
        <p:spPr>
          <a:xfrm>
            <a:off x="6484938" y="2300288"/>
            <a:ext cx="5659437" cy="6313487"/>
          </a:xfrm>
        </p:spPr>
        <p:txBody>
          <a:bodyPr/>
          <a:lstStyle/>
          <a:p>
            <a:pPr eaLnBrk="1" hangingPunct="1"/>
            <a:r>
              <a:rPr lang="tr-TR" altLang="tr-TR"/>
              <a:t>Mısır’ın sıcağı ile eski sağlamlığını kaybeden Akif, bünyesi bu kadar kesif bir çalışmaya tahammül edemeyince, değişik zamanlarda Lübnan’a, İskenderiye ve Antakya’ya giderek dinlendi.</a:t>
            </a:r>
          </a:p>
        </p:txBody>
      </p:sp>
    </p:spTree>
  </p:cSld>
  <p:clrMapOvr>
    <a:masterClrMapping/>
  </p:clrMapOvr>
  <p:transition spd="slow" advTm="20000">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7 İçerik Yer Tutucusu" descr="23728_200910_3_23_11_37_469810.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34950" y="2390775"/>
            <a:ext cx="6165850" cy="4886325"/>
          </a:xfrm>
        </p:spPr>
      </p:pic>
      <p:sp>
        <p:nvSpPr>
          <p:cNvPr id="47107" name="9 İçerik Yer Tutucusu"/>
          <p:cNvSpPr>
            <a:spLocks noGrp="1"/>
          </p:cNvSpPr>
          <p:nvPr>
            <p:ph sz="quarter" idx="2"/>
          </p:nvPr>
        </p:nvSpPr>
        <p:spPr>
          <a:xfrm>
            <a:off x="6484938" y="2100263"/>
            <a:ext cx="5659437" cy="6513512"/>
          </a:xfrm>
        </p:spPr>
        <p:txBody>
          <a:bodyPr/>
          <a:lstStyle/>
          <a:p>
            <a:pPr eaLnBrk="1" hangingPunct="1"/>
            <a:r>
              <a:rPr lang="tr-TR" altLang="tr-TR"/>
              <a:t>Akif Hastaydı  ve hastalığı gün geçtikçe daha çok artıyordu.  Akif hastalığının artmasıyla memleketten uzak yerde ölmekten korkup vatanına geri döndü.  Akif geldiği gibi sağlık yurduna yatırılıp tedavisine başlandı.</a:t>
            </a:r>
          </a:p>
        </p:txBody>
      </p:sp>
      <p:pic>
        <p:nvPicPr>
          <p:cNvPr id="47108"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63"/>
            <a:ext cx="12801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47110" name="Picture 2" descr="C:\Dokumente und Einstellungen\myasar\Desktop\turkey_fi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0"/>
            <a:ext cx="900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4 İçerik Yer Tutucusu" descr="cenaze.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6050" y="2800350"/>
            <a:ext cx="7034213" cy="5000625"/>
          </a:xfrm>
        </p:spPr>
      </p:pic>
      <p:sp>
        <p:nvSpPr>
          <p:cNvPr id="48131" name="3 İçerik Yer Tutucusu"/>
          <p:cNvSpPr>
            <a:spLocks noGrp="1"/>
          </p:cNvSpPr>
          <p:nvPr>
            <p:ph sz="quarter" idx="2"/>
          </p:nvPr>
        </p:nvSpPr>
        <p:spPr>
          <a:xfrm>
            <a:off x="7143750" y="3000375"/>
            <a:ext cx="5657850" cy="5413375"/>
          </a:xfrm>
        </p:spPr>
        <p:txBody>
          <a:bodyPr/>
          <a:lstStyle/>
          <a:p>
            <a:pPr eaLnBrk="1" hangingPunct="1"/>
            <a:r>
              <a:rPr lang="tr-TR" altLang="tr-TR"/>
              <a:t>Mehmed Akif 27 Aralık 1936 yılında 63 yaşında iken vefat etti.</a:t>
            </a:r>
          </a:p>
        </p:txBody>
      </p:sp>
    </p:spTree>
  </p:cSld>
  <p:clrMapOvr>
    <a:masterClrMapping/>
  </p:clrMapOvr>
  <p:transition spd="slow" advTm="20000">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3700463" y="0"/>
            <a:ext cx="4600575" cy="600075"/>
          </a:xfrm>
          <a:prstGeom prst="rect">
            <a:avLst/>
          </a:prstGeom>
        </p:spPr>
        <p:txBody>
          <a:bodyPr lIns="128016" tIns="64008" rIns="128016" bIns="64008"/>
          <a:lstStyle/>
          <a:p>
            <a:pPr algn="ctr" fontAlgn="auto">
              <a:spcAft>
                <a:spcPts val="0"/>
              </a:spcAft>
              <a:defRPr/>
            </a:pPr>
            <a:endParaRPr lang="de-DE" sz="3500" b="1" dirty="0">
              <a:effectLst>
                <a:outerShdw blurRad="38100" dist="38100" dir="2700000" algn="tl">
                  <a:srgbClr val="000000">
                    <a:alpha val="43137"/>
                  </a:srgbClr>
                </a:outerShdw>
              </a:effectLst>
              <a:latin typeface="+mj-lt"/>
              <a:ea typeface="+mj-ea"/>
              <a:cs typeface="+mj-cs"/>
            </a:endParaRPr>
          </a:p>
        </p:txBody>
      </p:sp>
      <p:pic>
        <p:nvPicPr>
          <p:cNvPr id="49155" name="Picture 2" descr="C:\Dokumente und Einstellungen\myasar\Desktop\turkey_fi_sm_w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263525"/>
            <a:ext cx="12192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descr="http://img514.imageshack.us/img514/255/rami.jpg">
            <a:hlinkClick r:id="rId4"/>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8325" y="1631950"/>
            <a:ext cx="11736388" cy="7408863"/>
          </a:xfrm>
        </p:spPr>
      </p:pic>
    </p:spTree>
  </p:cSld>
  <p:clrMapOvr>
    <a:masterClrMapping/>
  </p:clrMapOvr>
  <p:transition spd="slow" advTm="20000">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250825" y="1676400"/>
            <a:ext cx="67548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3900" b="1">
                <a:latin typeface="Comic Sans MS" pitchFamily="66" charset="0"/>
              </a:rPr>
              <a:t> </a:t>
            </a:r>
            <a:r>
              <a:rPr lang="tr-TR" altLang="tr-TR"/>
              <a:t> </a:t>
            </a:r>
          </a:p>
        </p:txBody>
      </p:sp>
      <p:pic>
        <p:nvPicPr>
          <p:cNvPr id="13315" name="Picture 12" descr="entelektue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600200"/>
            <a:ext cx="5594350" cy="8001000"/>
          </a:xfrm>
          <a:noFill/>
        </p:spPr>
      </p:pic>
      <p:pic>
        <p:nvPicPr>
          <p:cNvPr id="13316"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280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13318" name="Picture 2" descr="C:\Dokumente und Einstellungen\myasar\Desktop\turkey_fi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9950" y="0"/>
            <a:ext cx="901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11 Dikdörtgen"/>
          <p:cNvSpPr>
            <a:spLocks noChangeArrowheads="1"/>
          </p:cNvSpPr>
          <p:nvPr/>
        </p:nvSpPr>
        <p:spPr bwMode="auto">
          <a:xfrm>
            <a:off x="6200775" y="2000250"/>
            <a:ext cx="600075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p>
            <a:pPr>
              <a:buFontTx/>
              <a:buChar char="•"/>
            </a:pPr>
            <a:r>
              <a:rPr lang="tr-TR" altLang="tr-TR" sz="3400" b="1">
                <a:latin typeface="Comic Sans MS" pitchFamily="66" charset="0"/>
              </a:rPr>
              <a:t>Babası Fatih Medresesi müderrislerindendir.Babası için, </a:t>
            </a:r>
            <a:r>
              <a:rPr lang="tr-TR" altLang="tr-TR" sz="3400" b="1" i="1">
                <a:latin typeface="Comic Sans MS" pitchFamily="66" charset="0"/>
              </a:rPr>
              <a:t>“</a:t>
            </a:r>
            <a:r>
              <a:rPr lang="tr-TR" altLang="tr-TR" sz="3400" b="1" i="1">
                <a:solidFill>
                  <a:srgbClr val="990033"/>
                </a:solidFill>
                <a:latin typeface="Comic Sans MS" pitchFamily="66" charset="0"/>
              </a:rPr>
              <a:t>Hem babam, hem de hocam idi, ne öğrendiysem ondan öğrendim”</a:t>
            </a:r>
            <a:r>
              <a:rPr lang="tr-TR" altLang="tr-TR" sz="3400" b="1" i="1">
                <a:latin typeface="Comic Sans MS" pitchFamily="66" charset="0"/>
              </a:rPr>
              <a:t> </a:t>
            </a:r>
            <a:r>
              <a:rPr lang="tr-TR" altLang="tr-TR" sz="3400" b="1">
                <a:latin typeface="Comic Sans MS" pitchFamily="66" charset="0"/>
              </a:rPr>
              <a:t>der.  </a:t>
            </a:r>
          </a:p>
          <a:p>
            <a:pPr>
              <a:buFontTx/>
              <a:buChar char="•"/>
            </a:pPr>
            <a:r>
              <a:rPr lang="tr-TR" altLang="tr-TR" sz="3400" b="1">
                <a:latin typeface="Comic Sans MS" pitchFamily="66" charset="0"/>
              </a:rPr>
              <a:t>Okul yıllarında Arapça, Farsça ve Fransızca’yı çok iyi seviyede öğrenmiştir. Arapça’yı babasından öğrenmiştir. </a:t>
            </a:r>
          </a:p>
          <a:p>
            <a:pPr>
              <a:buFontTx/>
              <a:buChar char="•"/>
            </a:pPr>
            <a:r>
              <a:rPr lang="tr-TR" altLang="tr-TR" sz="3400" b="1">
                <a:solidFill>
                  <a:srgbClr val="C00000"/>
                </a:solidFill>
                <a:latin typeface="Comic Sans MS" pitchFamily="66" charset="0"/>
              </a:rPr>
              <a:t>Şiire merakı okul yıllarında başlamıştır. </a:t>
            </a:r>
          </a:p>
        </p:txBody>
      </p:sp>
    </p:spTree>
  </p:cSld>
  <p:clrMapOvr>
    <a:masterClrMapping/>
  </p:clrMapOvr>
  <p:transition spd="slow" advTm="20000">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639763" y="320675"/>
            <a:ext cx="11522075" cy="1279525"/>
          </a:xfrm>
        </p:spPr>
        <p:txBody>
          <a:bodyPr/>
          <a:lstStyle/>
          <a:p>
            <a:endParaRPr lang="de-DE" altLang="tr-TR"/>
          </a:p>
        </p:txBody>
      </p:sp>
      <p:sp>
        <p:nvSpPr>
          <p:cNvPr id="50179" name="3 İçerik Yer Tutucusu"/>
          <p:cNvSpPr>
            <a:spLocks noGrp="1"/>
          </p:cNvSpPr>
          <p:nvPr>
            <p:ph sz="quarter" idx="2"/>
          </p:nvPr>
        </p:nvSpPr>
        <p:spPr>
          <a:xfrm>
            <a:off x="6484938" y="1701800"/>
            <a:ext cx="5659437" cy="6911975"/>
          </a:xfrm>
        </p:spPr>
        <p:txBody>
          <a:bodyPr/>
          <a:lstStyle/>
          <a:p>
            <a:endParaRPr lang="de-DE" altLang="tr-TR"/>
          </a:p>
        </p:txBody>
      </p:sp>
      <p:pic>
        <p:nvPicPr>
          <p:cNvPr id="50180" name="Picture 2" descr="C:\Users\user\Pictures\M.Akif ERSOY\35687_200912_31_0_15_2_103874.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12801600" cy="9601200"/>
          </a:xfrm>
          <a:noFill/>
        </p:spPr>
      </p:pic>
    </p:spTree>
  </p:cSld>
  <p:clrMapOvr>
    <a:masterClrMapping/>
  </p:clrMapOvr>
  <p:transition spd="slow" advTm="20000">
    <p:fade thruBlk="1"/>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20000">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Dikdörtgen"/>
          <p:cNvSpPr>
            <a:spLocks noChangeArrowheads="1"/>
          </p:cNvSpPr>
          <p:nvPr/>
        </p:nvSpPr>
        <p:spPr bwMode="auto">
          <a:xfrm>
            <a:off x="784225" y="5592763"/>
            <a:ext cx="115855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ltLang="tr-TR" sz="2800" b="1">
              <a:latin typeface="Comic Sans MS" pitchFamily="66" charset="0"/>
            </a:endParaRPr>
          </a:p>
          <a:p>
            <a:r>
              <a:rPr lang="tr-TR" altLang="tr-TR" sz="2800" b="1">
                <a:latin typeface="Comic Sans MS" pitchFamily="66" charset="0"/>
              </a:rPr>
              <a:t>Vatanperver şairimiz Mehmet Akif Ersoy’u rahmetle ve saygıyla anıyoruz.</a:t>
            </a:r>
          </a:p>
          <a:p>
            <a:endParaRPr lang="tr-TR" altLang="tr-TR" b="1">
              <a:latin typeface="Comic Sans MS" pitchFamily="66" charset="0"/>
            </a:endParaRPr>
          </a:p>
        </p:txBody>
      </p:sp>
      <p:pic>
        <p:nvPicPr>
          <p:cNvPr id="51203" name="Picture 4" descr="C:\Users\user\Pictures\M.Akif ERSOY\ss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44613"/>
            <a:ext cx="27781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7 İçerik Yer Tutucusu" descr="erkenosmanli19.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263" y="5332413"/>
            <a:ext cx="12733337" cy="3968750"/>
          </a:xfrm>
        </p:spPr>
      </p:pic>
      <p:sp>
        <p:nvSpPr>
          <p:cNvPr id="14339" name="9 İçerik Yer Tutucusu"/>
          <p:cNvSpPr>
            <a:spLocks noGrp="1"/>
          </p:cNvSpPr>
          <p:nvPr>
            <p:ph sz="quarter" idx="2"/>
          </p:nvPr>
        </p:nvSpPr>
        <p:spPr>
          <a:xfrm>
            <a:off x="700088" y="2000250"/>
            <a:ext cx="11401425" cy="2800350"/>
          </a:xfrm>
        </p:spPr>
        <p:txBody>
          <a:bodyPr/>
          <a:lstStyle/>
          <a:p>
            <a:pPr eaLnBrk="1" hangingPunct="1"/>
            <a:r>
              <a:rPr lang="tr-TR" altLang="tr-TR" sz="3900"/>
              <a:t>Babasından Arapça öğrendi. Fatih Camii’nde İran edebiyatı okutan Esad Dede’nin derslerini izledi. Farsça ve Fransızca öğrendi. </a:t>
            </a:r>
          </a:p>
          <a:p>
            <a:pPr eaLnBrk="1" hangingPunct="1"/>
            <a:endParaRPr lang="tr-TR" altLang="tr-TR" sz="3900"/>
          </a:p>
        </p:txBody>
      </p:sp>
    </p:spTree>
  </p:cSld>
  <p:clrMapOvr>
    <a:masterClrMapping/>
  </p:clrMapOvr>
  <p:transition spd="slow" advTm="20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çerik Yer Tutucusu" descr="r2.jpg"/>
          <p:cNvPicPr>
            <a:picLocks noGrp="1" noChangeAspect="1"/>
          </p:cNvPicPr>
          <p:nvPr>
            <p:ph sz="quarter" idx="1"/>
          </p:nvPr>
        </p:nvPicPr>
        <p:blipFill>
          <a:blip r:embed="rId3" cstate="print"/>
          <a:stretch>
            <a:fillRect/>
          </a:stretch>
        </p:blipFill>
        <p:spPr>
          <a:xfrm>
            <a:off x="200299" y="3300402"/>
            <a:ext cx="6586828" cy="3900515"/>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9 İçerik Yer Tutucusu"/>
          <p:cNvSpPr>
            <a:spLocks noGrp="1"/>
          </p:cNvSpPr>
          <p:nvPr>
            <p:ph sz="quarter" idx="2"/>
          </p:nvPr>
        </p:nvSpPr>
        <p:spPr>
          <a:xfrm>
            <a:off x="6900863" y="3100388"/>
            <a:ext cx="5657850" cy="5513387"/>
          </a:xfrm>
        </p:spPr>
        <p:txBody>
          <a:bodyPr>
            <a:normAutofit fontScale="92500"/>
          </a:bodyPr>
          <a:lstStyle/>
          <a:p>
            <a:pPr marL="384048" indent="-384048" eaLnBrk="1" fontAlgn="auto" hangingPunct="1">
              <a:spcBef>
                <a:spcPts val="840"/>
              </a:spcBef>
              <a:spcAft>
                <a:spcPts val="0"/>
              </a:spcAft>
              <a:buFont typeface="Wingdings 3"/>
              <a:buChar char=""/>
              <a:defRPr/>
            </a:pPr>
            <a:r>
              <a:rPr lang="tr-TR" dirty="0"/>
              <a:t>İlk tahsiline Emir </a:t>
            </a:r>
            <a:r>
              <a:rPr lang="tr-TR" dirty="0" err="1"/>
              <a:t>Buhâri</a:t>
            </a:r>
            <a:r>
              <a:rPr lang="tr-TR" dirty="0"/>
              <a:t> Mahalle Mektebinde başladı. </a:t>
            </a:r>
          </a:p>
          <a:p>
            <a:pPr marL="384048" indent="-384048" eaLnBrk="1" fontAlgn="auto" hangingPunct="1">
              <a:spcBef>
                <a:spcPts val="840"/>
              </a:spcBef>
              <a:spcAft>
                <a:spcPts val="0"/>
              </a:spcAft>
              <a:buFont typeface="Wingdings 3"/>
              <a:buChar char=""/>
              <a:defRPr/>
            </a:pPr>
            <a:r>
              <a:rPr lang="tr-TR" dirty="0"/>
              <a:t>Ortaöğrenimini Fatih Merkez </a:t>
            </a:r>
            <a:r>
              <a:rPr lang="tr-TR" dirty="0" err="1"/>
              <a:t>Rüşdiyesi'nde</a:t>
            </a:r>
            <a:r>
              <a:rPr lang="tr-TR" dirty="0"/>
              <a:t> ve </a:t>
            </a:r>
            <a:r>
              <a:rPr lang="tr-TR" dirty="0" err="1"/>
              <a:t>Mekteb</a:t>
            </a:r>
            <a:r>
              <a:rPr lang="tr-TR" dirty="0"/>
              <a:t>-i Mülkiye İdadisi'nde gördü, </a:t>
            </a:r>
          </a:p>
          <a:p>
            <a:pPr marL="384048" indent="-384048" eaLnBrk="1" fontAlgn="auto" hangingPunct="1">
              <a:spcBef>
                <a:spcPts val="840"/>
              </a:spcBef>
              <a:spcAft>
                <a:spcPts val="0"/>
              </a:spcAft>
              <a:buFont typeface="Wingdings 3"/>
              <a:buChar char=""/>
              <a:defRPr/>
            </a:pPr>
            <a:r>
              <a:rPr lang="tr-TR" dirty="0"/>
              <a:t>Bir yandan da Fatih Camisi'ndeki derslere giderek Arapça ve Farsça öğrendi.</a:t>
            </a:r>
          </a:p>
        </p:txBody>
      </p:sp>
      <p:sp>
        <p:nvSpPr>
          <p:cNvPr id="15364" name="13 Dikdörtgen"/>
          <p:cNvSpPr>
            <a:spLocks noChangeArrowheads="1"/>
          </p:cNvSpPr>
          <p:nvPr/>
        </p:nvSpPr>
        <p:spPr bwMode="auto">
          <a:xfrm>
            <a:off x="1000125" y="8901113"/>
            <a:ext cx="32718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016" tIns="64008" rIns="128016" bIns="64008">
            <a:spAutoFit/>
          </a:bodyPr>
          <a:lstStyle/>
          <a:p>
            <a:r>
              <a:rPr lang="tr-TR" altLang="tr-TR"/>
              <a:t>Emir Buhâri Mahalle Mektebi.</a:t>
            </a:r>
          </a:p>
        </p:txBody>
      </p:sp>
      <p:pic>
        <p:nvPicPr>
          <p:cNvPr id="15365" name="Picture 2" descr="C:\Dokumente und Einstellungen\myasar\Desktop\turkey_fi_sm_w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479425"/>
            <a:ext cx="8985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7 İçerik Yer Tutucusu" descr="mehmetakif4.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00138" y="2100263"/>
            <a:ext cx="4738687" cy="6518275"/>
          </a:xfrm>
        </p:spPr>
      </p:pic>
      <p:sp>
        <p:nvSpPr>
          <p:cNvPr id="16387" name="9 İçerik Yer Tutucusu"/>
          <p:cNvSpPr>
            <a:spLocks noGrp="1"/>
          </p:cNvSpPr>
          <p:nvPr>
            <p:ph sz="quarter" idx="2"/>
          </p:nvPr>
        </p:nvSpPr>
        <p:spPr>
          <a:xfrm>
            <a:off x="6484938" y="3100388"/>
            <a:ext cx="5659437" cy="5513387"/>
          </a:xfrm>
        </p:spPr>
        <p:txBody>
          <a:bodyPr/>
          <a:lstStyle/>
          <a:p>
            <a:pPr eaLnBrk="1" hangingPunct="1"/>
            <a:r>
              <a:rPr lang="tr-TR" altLang="tr-TR"/>
              <a:t>Babasının ölümü ve evlerinin yanması üzerine mezunlarına memuriyet verilen bir yüksek okul seçmek zorunda kaldı. </a:t>
            </a:r>
          </a:p>
          <a:p>
            <a:pPr eaLnBrk="1" hangingPunct="1"/>
            <a:endParaRPr lang="tr-TR" altLang="tr-TR"/>
          </a:p>
        </p:txBody>
      </p:sp>
    </p:spTree>
  </p:cSld>
  <p:clrMapOvr>
    <a:masterClrMapping/>
  </p:clrMapOvr>
  <p:transition spd="slow" advTm="20000">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84213" y="3517900"/>
            <a:ext cx="2587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tr-TR"/>
          </a:p>
        </p:txBody>
      </p:sp>
      <p:sp>
        <p:nvSpPr>
          <p:cNvPr id="17411" name="Text Box 7"/>
          <p:cNvSpPr txBox="1">
            <a:spLocks noChangeArrowheads="1"/>
          </p:cNvSpPr>
          <p:nvPr/>
        </p:nvSpPr>
        <p:spPr bwMode="auto">
          <a:xfrm>
            <a:off x="400050" y="7500938"/>
            <a:ext cx="124015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tr-TR" altLang="tr-TR" sz="3400" b="1">
                <a:latin typeface="Comic Sans MS" pitchFamily="66" charset="0"/>
              </a:rPr>
              <a:t>Bu sırada Veteriner mektebi açılır. Burayı bitirince daha iyi bir iş bulma düşüncesiyle mülkiyeyi bırakarak veteriner mektebine kaydolur.</a:t>
            </a:r>
            <a:r>
              <a:rPr lang="tr-TR" altLang="tr-TR" sz="3900" b="1">
                <a:latin typeface="Comic Sans MS" pitchFamily="66" charset="0"/>
              </a:rPr>
              <a:t> </a:t>
            </a:r>
          </a:p>
        </p:txBody>
      </p:sp>
      <p:pic>
        <p:nvPicPr>
          <p:cNvPr id="17412" name="Picture 9" descr="maeaki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1600200"/>
            <a:ext cx="8901112"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C:\Users\user\Pictures\M.Akif ERSOY\abidemehmetakif6w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63"/>
            <a:ext cx="12801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7 İçerik Yer Tutucusu" descr="Halkalı.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80125" y="5200650"/>
            <a:ext cx="6621463" cy="3683000"/>
          </a:xfrm>
        </p:spPr>
      </p:pic>
      <p:sp>
        <p:nvSpPr>
          <p:cNvPr id="18435" name="9 İçerik Yer Tutucusu"/>
          <p:cNvSpPr>
            <a:spLocks noGrp="1"/>
          </p:cNvSpPr>
          <p:nvPr>
            <p:ph sz="quarter" idx="2"/>
          </p:nvPr>
        </p:nvSpPr>
        <p:spPr>
          <a:xfrm>
            <a:off x="400050" y="2100263"/>
            <a:ext cx="11601450" cy="2300287"/>
          </a:xfrm>
        </p:spPr>
        <p:txBody>
          <a:bodyPr/>
          <a:lstStyle/>
          <a:p>
            <a:pPr algn="ctr" eaLnBrk="1" hangingPunct="1"/>
            <a:r>
              <a:rPr lang="tr-TR" altLang="tr-TR"/>
              <a:t>1889’da girdiği Halkalı Mülkiye Baytar Mektebi’ni 1893’te birincilikle bitirdi </a:t>
            </a:r>
            <a:r>
              <a:rPr lang="tr-TR" altLang="tr-TR" sz="3400" b="1">
                <a:latin typeface="Comic Sans MS" pitchFamily="66" charset="0"/>
              </a:rPr>
              <a:t> </a:t>
            </a:r>
            <a:r>
              <a:rPr lang="tr-TR" altLang="tr-TR" sz="3400"/>
              <a:t>ve bundan sonra hafız olur. </a:t>
            </a:r>
            <a:endParaRPr lang="tr-TR" altLang="tr-TR"/>
          </a:p>
        </p:txBody>
      </p:sp>
      <p:pic>
        <p:nvPicPr>
          <p:cNvPr id="23554" name="Picture 2" descr="C:\Users\user\Pictures\M.Akif ERSOY\Halkal%C4%B1_ziraat_mektebi_giri%C5%9F.jpg"/>
          <p:cNvPicPr>
            <a:picLocks noChangeAspect="1" noChangeArrowheads="1"/>
          </p:cNvPicPr>
          <p:nvPr/>
        </p:nvPicPr>
        <p:blipFill>
          <a:blip r:embed="rId4" cstate="print"/>
          <a:srcRect/>
          <a:stretch>
            <a:fillRect/>
          </a:stretch>
        </p:blipFill>
        <p:spPr bwMode="auto">
          <a:xfrm>
            <a:off x="200026" y="5300666"/>
            <a:ext cx="5318530" cy="3400449"/>
          </a:xfrm>
          <a:prstGeom prst="rect">
            <a:avLst/>
          </a:prstGeom>
          <a:ln w="88900" cap="sq" cmpd="thickThin">
            <a:solidFill>
              <a:srgbClr val="000000"/>
            </a:solidFill>
            <a:prstDash val="solid"/>
            <a:miter lim="800000"/>
          </a:ln>
          <a:effectLst>
            <a:innerShdw blurRad="76200">
              <a:srgbClr val="000000"/>
            </a:innerShdw>
          </a:effectLst>
        </p:spPr>
      </p:pic>
      <p:sp>
        <p:nvSpPr>
          <p:cNvPr id="18437" name="13 Dikdörtgen"/>
          <p:cNvSpPr>
            <a:spLocks noChangeArrowheads="1"/>
          </p:cNvSpPr>
          <p:nvPr/>
        </p:nvSpPr>
        <p:spPr bwMode="auto">
          <a:xfrm>
            <a:off x="800100" y="8901113"/>
            <a:ext cx="3721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016" tIns="64008" rIns="128016" bIns="64008">
            <a:spAutoFit/>
          </a:bodyPr>
          <a:lstStyle/>
          <a:p>
            <a:r>
              <a:rPr lang="tr-TR" altLang="tr-TR"/>
              <a:t> Halkalı Ziraat ve Baytar Mektebi. </a:t>
            </a:r>
          </a:p>
        </p:txBody>
      </p:sp>
      <p:pic>
        <p:nvPicPr>
          <p:cNvPr id="18438" name="Picture 8" descr="C:\Users\user\Pictures\M.Akif ERSOY\abidemehmetakif6wh.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0063"/>
            <a:ext cx="12801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txBox="1">
            <a:spLocks/>
          </p:cNvSpPr>
          <p:nvPr/>
        </p:nvSpPr>
        <p:spPr>
          <a:xfrm>
            <a:off x="4700588" y="0"/>
            <a:ext cx="4600575" cy="600075"/>
          </a:xfrm>
          <a:prstGeom prst="rect">
            <a:avLst/>
          </a:prstGeom>
        </p:spPr>
        <p:txBody>
          <a:bodyPr lIns="128016" tIns="64008" rIns="128016" bIns="64008"/>
          <a:lstStyle/>
          <a:p>
            <a:pPr algn="ctr" fontAlgn="auto">
              <a:spcAft>
                <a:spcPts val="0"/>
              </a:spcAft>
              <a:defRPr/>
            </a:pPr>
            <a:endParaRPr lang="de-DE" sz="3400" b="1" dirty="0">
              <a:effectLst>
                <a:outerShdw blurRad="38100" dist="38100" dir="2700000" algn="tl">
                  <a:srgbClr val="000000">
                    <a:alpha val="43137"/>
                  </a:srgbClr>
                </a:outerShdw>
              </a:effectLst>
              <a:latin typeface="Book Antiqua" pitchFamily="18" charset="0"/>
            </a:endParaRPr>
          </a:p>
        </p:txBody>
      </p:sp>
      <p:pic>
        <p:nvPicPr>
          <p:cNvPr id="18440" name="Picture 2" descr="C:\Dokumente und Einstellungen\myasar\Desktop\turkey_fi_sm_wm.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300038"/>
            <a:ext cx="901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876</TotalTime>
  <Words>1311</Words>
  <Application>Microsoft Office PowerPoint</Application>
  <PresentationFormat>A3 Kağıt (297x420 mm)</PresentationFormat>
  <Paragraphs>149</Paragraphs>
  <Slides>42</Slides>
  <Notes>40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42</vt:i4>
      </vt:variant>
    </vt:vector>
  </HeadingPairs>
  <TitlesOfParts>
    <vt:vector size="52" baseType="lpstr">
      <vt:lpstr>Arial</vt:lpstr>
      <vt:lpstr>Book Antiqua</vt:lpstr>
      <vt:lpstr>Bookman Old Style</vt:lpstr>
      <vt:lpstr>Calibri</vt:lpstr>
      <vt:lpstr>Comic Sans MS</vt:lpstr>
      <vt:lpstr>Gill Sans MT</vt:lpstr>
      <vt:lpstr>Monotype Corsiva</vt:lpstr>
      <vt:lpstr>Wingdings</vt:lpstr>
      <vt:lpstr>Wingdings 3</vt:lpstr>
      <vt:lpstr>Kaynak</vt:lpstr>
      <vt:lpstr>12 MART İSTİKLAL MARŞI’NIN  KABULU  ve MEHMET AKİF ERSOY’U ANMA PROGRAMI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 can siperane vatan mücadelesini daha sonra İstiklal Marşımızı da yazacak olan Mehmet Akif Ersoy Çanakkale Şehitleri’ne şiiriyle adeta destanlaştırmıştır.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https://turkcehocasi.com/forum/</dc:title>
  <dc:subject>https://turkcehocasi.com/forum/</dc:subject>
  <dc:creator>https://turkcehocasi.com/forum/</dc:creator>
  <cp:keywords>https://turkcehocasi.com/forum/</cp:keywords>
  <cp:lastModifiedBy>White</cp:lastModifiedBy>
  <cp:revision>93</cp:revision>
  <dcterms:created xsi:type="dcterms:W3CDTF">2009-11-26T16:32:06Z</dcterms:created>
  <dcterms:modified xsi:type="dcterms:W3CDTF">2022-08-05T07:23:38Z</dcterms:modified>
</cp:coreProperties>
</file>