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0" r:id="rId2"/>
    <p:sldId id="311" r:id="rId3"/>
    <p:sldId id="312" r:id="rId4"/>
    <p:sldId id="313" r:id="rId5"/>
    <p:sldId id="314" r:id="rId6"/>
    <p:sldId id="33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06" r:id="rId26"/>
    <p:sldId id="307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Alınan bunca borç Türkiye'nin Avrupa'ya bağımlı olmasını sağladı. </a:t>
            </a:r>
            <a:endParaRPr lang="tr-TR" sz="8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Hiç şüphesiz bu olaya en çok üzülen başkan olsa gerek.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Kadıncağız öyle kötü bir adamla karşılaşmış ki dostlar başına.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Kesinlikle söyleyebilirim ki tedavi hastayı ayağa kaldırabilir.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LGS’yi kazanmak istiyorsan elinden geleni ardına koyma.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Seninle değil şehir içinde gezmek, dünya turuna bile çıkılmaz.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Sınav yaklaştıkça öğrencilerin heyecanı gittikçe artıyor.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Sınıfın boyu en </a:t>
            </a:r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kısa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öğrencisini </a:t>
            </a:r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arkaya oturtmuşsun.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Sokağa çıkınca arabamızı çalınmış olarak bulduk.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Yaşlı adam söz almak için oturduğu yerden ayağa kalktı.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Yorulmamıza rağmen basamaklardan yukarı hızlı hızlı çıkıyorduk.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Anlatım bozukluğuyla ilgili hazırladığını beğenmişler. 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Buradan gidersek yakalanma şansımız nedir?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Çalışanların yaşam koşullarının artırılması gerekir.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</a:t>
            </a:r>
            <a:r>
              <a:rPr lang="fi-FI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nşaatlarda </a:t>
            </a:r>
            <a:r>
              <a:rPr lang="fi-FI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büyük ihtimal ve olasılıkla altyapı problemleri baş gösterecek.</a:t>
            </a:r>
            <a:endParaRPr lang="tr-TR" sz="8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Yürüdükleri yolun sağında bir dönemeç yeri vardı.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</a:t>
            </a:r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amın </a:t>
            </a:r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aldığı gömleğin ücreti asgari ücretten </a:t>
            </a:r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fazlaymış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6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66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Olumlu 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yönleriyle ve olumsuz yönleriyle değerlendirelim. </a:t>
            </a:r>
            <a:r>
              <a:rPr lang="tr-T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Yorgunluktan </a:t>
            </a:r>
            <a:r>
              <a:rPr lang="tr-T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ense yapıyordu. 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irası 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koruyup muhafaza 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et.</a:t>
            </a:r>
            <a:b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Ölümünden sonra anılarını </a:t>
            </a:r>
            <a:r>
              <a:rPr lang="tr-T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yayınlattı.</a:t>
            </a:r>
            <a:br>
              <a:rPr lang="tr-T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Muhtarla röportaj konuşması 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yaptık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Arkadaşımızın bencil oyunu sayesinde maçı kaybettik. 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Belki onun da gelmemesinin bir nedeni vardır mutlaka. 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öğrenci sınıfta kalmışsa onun sınıfı geçmesini güçlendiren nedenleri araştırmak gerekir. </a:t>
            </a:r>
            <a:endParaRPr lang="tr-TR" sz="7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öğrenci sınıfta kalmışsa onun sınıfı geçmesini güçlendiren nedenleri araştırmak gerekir. </a:t>
            </a:r>
            <a:endParaRPr lang="tr-TR" sz="7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Bolvadin’de ilk kez yapılan kaymak festivalinde katılım rekoru gerçekleşti.</a:t>
            </a:r>
            <a:endParaRPr lang="tr-TR" sz="7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konuda anlatılanlar hiç kuşkusuz doğru olmalıdır.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Her salı, kardeşimin yanına gider; orada on gün kalırdım.</a:t>
            </a:r>
            <a:endParaRPr lang="tr-TR" sz="8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226</Words>
  <PresentationFormat>Ekran Gösterisi (4:3)</PresentationFormat>
  <Paragraphs>26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Alınan bunca borç Türkiye'nin Avrupa'ya bağımlı olmasını sağladı. </vt:lpstr>
      <vt:lpstr>Anlatım bozukluğuyla ilgili hazırladığını beğenmişler. </vt:lpstr>
      <vt:lpstr>Arkadaşımızın bencil oyunu sayesinde maçı kaybettik. </vt:lpstr>
      <vt:lpstr>Belki onun da gelmemesinin bir nedeni vardır mutlaka. </vt:lpstr>
      <vt:lpstr>Bir öğrenci sınıfta kalmışsa onun sınıfı geçmesini güçlendiren nedenleri araştırmak gerekir. </vt:lpstr>
      <vt:lpstr>Bir öğrenci sınıfta kalmışsa onun sınıfı geçmesini güçlendiren nedenleri araştırmak gerekir. </vt:lpstr>
      <vt:lpstr>Bolvadin’de ilk kez yapılan kaymak festivalinde katılım rekoru gerçekleşti.</vt:lpstr>
      <vt:lpstr>Bu konuda anlatılanlar hiç kuşkusuz doğru olmalıdır.</vt:lpstr>
      <vt:lpstr>Her salı, kardeşimin yanına gider; orada on gün kalırdım.</vt:lpstr>
      <vt:lpstr>Hiç şüphesiz bu olaya en çok üzülen başkan olsa gerek.</vt:lpstr>
      <vt:lpstr>Kadıncağız öyle kötü bir adamla karşılaşmış ki dostlar başına.</vt:lpstr>
      <vt:lpstr>Kesinlikle söyleyebilirim ki tedavi hastayı ayağa kaldırabilir.</vt:lpstr>
      <vt:lpstr>LGS’yi kazanmak istiyorsan elinden geleni ardına koyma.</vt:lpstr>
      <vt:lpstr>Seninle değil şehir içinde gezmek, dünya turuna bile çıkılmaz.</vt:lpstr>
      <vt:lpstr>Sınav yaklaştıkça öğrencilerin heyecanı gittikçe artıyor.</vt:lpstr>
      <vt:lpstr>Sınıfın boyu en kısa öğrencisini arkaya oturtmuşsun.</vt:lpstr>
      <vt:lpstr>Sokağa çıkınca arabamızı çalınmış olarak bulduk.</vt:lpstr>
      <vt:lpstr>Yaşlı adam söz almak için oturduğu yerden ayağa kalktı.</vt:lpstr>
      <vt:lpstr>Yorulmamıza rağmen basamaklardan yukarı hızlı hızlı çıkıyorduk.</vt:lpstr>
      <vt:lpstr>Buradan gidersek yakalanma şansımız nedir?</vt:lpstr>
      <vt:lpstr>Çalışanların yaşam koşullarının artırılması gerekir.</vt:lpstr>
      <vt:lpstr>İnşaatlarda büyük ihtimal ve olasılıkla altyapı problemleri baş gösterecek.</vt:lpstr>
      <vt:lpstr>Yürüdükleri yolun sağında bir dönemeç yeri vardı.</vt:lpstr>
      <vt:lpstr>Adamın aldığı gömleğin ücreti asgari ücretten fazlaymış.</vt:lpstr>
      <vt:lpstr>YARIŞMA VAKTİ</vt:lpstr>
      <vt:lpstr>Olumlu yönleriyle ve olumsuz yönleriyle değerlendirelim. Yorgunluktan ense yapıyordu.  Mirası koruyup muhafaza et.  Ölümünden sonra anılarını yayınlattı. Muhtarla röportaj konuşması yaptık.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Bütün gün izlediği filmin etkisinden kurtulamadı. </dc:title>
  <dc:creator>İBRAHİM</dc:creator>
  <cp:lastModifiedBy>İBRAHİM</cp:lastModifiedBy>
  <cp:revision>34</cp:revision>
  <dcterms:created xsi:type="dcterms:W3CDTF">2019-03-02T16:28:16Z</dcterms:created>
  <dcterms:modified xsi:type="dcterms:W3CDTF">2019-03-03T17:29:24Z</dcterms:modified>
</cp:coreProperties>
</file>