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3" r:id="rId26"/>
    <p:sldId id="292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Bütün gün izlediği filmin etkisinden kurtulamadı.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Güzelce giysileri toplayıp dolaba yerleştirdi.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İki kardeşten en küçüğü okula gitmiyordu.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İlk konuşmaya başladığın zaman kaç yaşındaydın?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Hırsızlar, kolumdaki çantayı zorla çalıp kaçtı.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gece bu saatlerde onlarla birlikte çalışıyorduk.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Teyzesi sigara sayesinde kanser olmuştu.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Şirket adına başsağlığı ve taziye dileklerimizi iletti.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Sebze ücretleri iyice arttı.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Maçtan sonra terli su içtiği için hastalanmış.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Ona yardım et, elinden geleni ardına koyma.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 değil bir gün, bir ay görmese özlerdi.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Hırsız mücevherleri gizlice çalmış.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Gümüş madalyayı bırak, altın madalya bile alamaz.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Ressamımızın sergideki fotoğrafları çok beğenildi.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 bu ay geleceğini umut ediyorum.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Teyzem çok becerikli ve maharetli bir insandı.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kapıdan girene bakıyordu. 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Ödün vermeyen, tavizsiz bir kişiydi. 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Savurgandır, parayı düşünerek harcar. 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Sanki telefon çaldı gibi geldi bana.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Kitabın sayfalarına göz dikiyordu.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Takdir belgesi alabilir; fakat çok zekidir.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Yüksek sesle bağırma, sağır değilim.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Türkçede, Farsça dilinden girmiş birçok sözcük vardır.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Komşumuzun küçük kızı yurtdışında öğretim görüyor.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Ölen şehitlerimizden biri henüz yirmi yaşındaydı.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Olası ihtimal hesaplarıyla bir yere varılmaz.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yüz almayı bırak, kırk beş bile alamaz.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186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Bütün gün izlediği filmin etkisinden kurtulamadı. </vt:lpstr>
      <vt:lpstr>Onu değil bir gün, bir ay görmese özlerdi. </vt:lpstr>
      <vt:lpstr>Takdir belgesi alabilir; fakat çok zekidir.</vt:lpstr>
      <vt:lpstr>Yüksek sesle bağırma, sağır değilim.</vt:lpstr>
      <vt:lpstr>Türkçede, Farsça dilinden girmiş birçok sözcük vardır.</vt:lpstr>
      <vt:lpstr>Komşumuzun küçük kızı yurtdışında öğretim görüyor.</vt:lpstr>
      <vt:lpstr>Ölen şehitlerimizden biri henüz yirmi yaşındaydı.</vt:lpstr>
      <vt:lpstr>Olası ihtimal hesaplarıyla bir yere varılmaz.</vt:lpstr>
      <vt:lpstr>O yüz almayı bırak, kırk beş bile alamaz.</vt:lpstr>
      <vt:lpstr>Güzelce giysileri toplayıp dolaba yerleştirdi.</vt:lpstr>
      <vt:lpstr>İki kardeşten en küçüğü okula gitmiyordu.</vt:lpstr>
      <vt:lpstr>İlk konuşmaya başladığın zaman kaç yaşındaydın?</vt:lpstr>
      <vt:lpstr>Hırsızlar, kolumdaki çantayı zorla çalıp kaçtı.</vt:lpstr>
      <vt:lpstr>Dün gece bu saatlerde onlarla birlikte çalışıyorduk. </vt:lpstr>
      <vt:lpstr>Teyzesi sigara sayesinde kanser olmuştu. </vt:lpstr>
      <vt:lpstr>Şirket adına başsağlığı ve taziye dileklerimizi iletti.</vt:lpstr>
      <vt:lpstr>Sebze ücretleri iyice arttı.</vt:lpstr>
      <vt:lpstr>Maçtan sonra terli su içtiği için hastalanmış. </vt:lpstr>
      <vt:lpstr>Ona yardım et, elinden geleni ardına koyma.</vt:lpstr>
      <vt:lpstr>Hırsız mücevherleri gizlice çalmış.</vt:lpstr>
      <vt:lpstr>Gümüş madalyayı bırak, altın madalya bile alamaz.</vt:lpstr>
      <vt:lpstr>Ressamımızın sergideki fotoğrafları çok beğenildi.</vt:lpstr>
      <vt:lpstr>Onun bu ay geleceğini umut ediyorum.</vt:lpstr>
      <vt:lpstr>Teyzem çok becerikli ve maharetli bir insandı.</vt:lpstr>
      <vt:lpstr>YARIŞMA VAKTİ</vt:lpstr>
      <vt:lpstr>Her kapıdan girene bakıyordu.   Ödün vermeyen, tavizsiz bir kişiydi.   Savurgandır, parayı düşünerek harcar.   Sanki telefon çaldı gibi geldi bana.  Kitabın sayfalarına göz dikiyordu.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Bütün gün izlediği filmin etkisinden kurtulamadı. </dc:title>
  <dc:creator>İBRAHİM</dc:creator>
  <cp:lastModifiedBy>İBRAHİM</cp:lastModifiedBy>
  <cp:revision>13</cp:revision>
  <dcterms:created xsi:type="dcterms:W3CDTF">2019-03-02T16:28:16Z</dcterms:created>
  <dcterms:modified xsi:type="dcterms:W3CDTF">2019-03-02T16:50:02Z</dcterms:modified>
</cp:coreProperties>
</file>