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4" r:id="rId11"/>
    <p:sldId id="313" r:id="rId12"/>
    <p:sldId id="312" r:id="rId13"/>
    <p:sldId id="311" r:id="rId14"/>
    <p:sldId id="310" r:id="rId15"/>
    <p:sldId id="309" r:id="rId16"/>
    <p:sldId id="308" r:id="rId17"/>
    <p:sldId id="307" r:id="rId18"/>
    <p:sldId id="265" r:id="rId19"/>
    <p:sldId id="266" r:id="rId20"/>
    <p:sldId id="318" r:id="rId21"/>
    <p:sldId id="319" r:id="rId22"/>
    <p:sldId id="322" r:id="rId23"/>
    <p:sldId id="323" r:id="rId24"/>
    <p:sldId id="324" r:id="rId25"/>
    <p:sldId id="325" r:id="rId26"/>
    <p:sldId id="326" r:id="rId27"/>
    <p:sldId id="327" r:id="rId28"/>
    <p:sldId id="329" r:id="rId29"/>
    <p:sldId id="330" r:id="rId30"/>
    <p:sldId id="333" r:id="rId31"/>
    <p:sldId id="334" r:id="rId32"/>
    <p:sldId id="336" r:id="rId33"/>
    <p:sldId id="351" r:id="rId34"/>
    <p:sldId id="350" r:id="rId35"/>
    <p:sldId id="349" r:id="rId36"/>
    <p:sldId id="348" r:id="rId37"/>
    <p:sldId id="347" r:id="rId38"/>
    <p:sldId id="346" r:id="rId39"/>
    <p:sldId id="345" r:id="rId40"/>
    <p:sldId id="344" r:id="rId41"/>
    <p:sldId id="343" r:id="rId42"/>
    <p:sldId id="342" r:id="rId43"/>
    <p:sldId id="341" r:id="rId44"/>
    <p:sldId id="340" r:id="rId45"/>
    <p:sldId id="339" r:id="rId46"/>
    <p:sldId id="337" r:id="rId47"/>
    <p:sldId id="338" r:id="rId48"/>
    <p:sldId id="335" r:id="rId49"/>
    <p:sldId id="332" r:id="rId50"/>
    <p:sldId id="331" r:id="rId51"/>
    <p:sldId id="328" r:id="rId52"/>
    <p:sldId id="321" r:id="rId53"/>
    <p:sldId id="320" r:id="rId54"/>
    <p:sldId id="317" r:id="rId55"/>
    <p:sldId id="316" r:id="rId56"/>
    <p:sldId id="315" r:id="rId57"/>
    <p:sldId id="352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  <p:sldId id="353" r:id="rId71"/>
    <p:sldId id="368" r:id="rId72"/>
    <p:sldId id="369" r:id="rId73"/>
    <p:sldId id="370" r:id="rId74"/>
    <p:sldId id="371" r:id="rId75"/>
    <p:sldId id="372" r:id="rId76"/>
    <p:sldId id="367" r:id="rId77"/>
    <p:sldId id="366" r:id="rId78"/>
    <p:sldId id="373" r:id="rId79"/>
    <p:sldId id="374" r:id="rId80"/>
    <p:sldId id="375" r:id="rId81"/>
    <p:sldId id="376" r:id="rId82"/>
    <p:sldId id="377" r:id="rId83"/>
    <p:sldId id="378" r:id="rId84"/>
    <p:sldId id="379" r:id="rId85"/>
    <p:sldId id="380" r:id="rId86"/>
    <p:sldId id="381" r:id="rId87"/>
    <p:sldId id="382" r:id="rId88"/>
    <p:sldId id="383" r:id="rId89"/>
    <p:sldId id="384" r:id="rId90"/>
    <p:sldId id="267" r:id="rId91"/>
    <p:sldId id="268" r:id="rId92"/>
    <p:sldId id="269" r:id="rId93"/>
    <p:sldId id="270" r:id="rId9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25881-0407-4752-8CDC-C1235B13C7D5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746C2-91C3-40C4-BABE-674B7581D4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14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746C2-91C3-40C4-BABE-674B7581D4F3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624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5.01.2019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5D521CD1-A74A-444E-A417-359DD3930A1E}"/>
              </a:ext>
            </a:extLst>
          </p:cNvPr>
          <p:cNvSpPr/>
          <p:nvPr/>
        </p:nvSpPr>
        <p:spPr>
          <a:xfrm>
            <a:off x="637177" y="332656"/>
            <a:ext cx="7704856" cy="30243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800" b="1" dirty="0">
                <a:solidFill>
                  <a:srgbClr val="C00000"/>
                </a:solidFill>
              </a:rPr>
              <a:t>HANGİSİ DOĞRU</a:t>
            </a:r>
            <a:r>
              <a:rPr lang="tr-TR" sz="8000" b="1" dirty="0">
                <a:solidFill>
                  <a:srgbClr val="C00000"/>
                </a:solidFill>
              </a:rPr>
              <a:t>?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8337AA9-899E-42BC-BF52-F81DBDC3C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35E1FE-C7DA-4243-8BB7-DCE252E0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29000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20228463-C74D-43D3-ADF4-2B00544BF005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ŞOFÖR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CC895EA2-AAA2-4246-B9D0-8B16C41155BF}"/>
              </a:ext>
            </a:extLst>
          </p:cNvPr>
          <p:cNvSpPr/>
          <p:nvPr/>
        </p:nvSpPr>
        <p:spPr>
          <a:xfrm>
            <a:off x="4936330" y="37903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7030A0"/>
                </a:solidFill>
              </a:rPr>
              <a:t>ŞÖFÖR</a:t>
            </a:r>
          </a:p>
        </p:txBody>
      </p:sp>
      <p:pic>
        <p:nvPicPr>
          <p:cNvPr id="8194" name="Picture 2" descr="ÅOFÃR ile ilgili gÃ¶rsel sonucu">
            <a:extLst>
              <a:ext uri="{FF2B5EF4-FFF2-40B4-BE49-F238E27FC236}">
                <a16:creationId xmlns:a16="http://schemas.microsoft.com/office/drawing/2014/main" id="{EAB2D9F2-DC73-4D76-878E-EBB030047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6" y="3526597"/>
            <a:ext cx="4383664" cy="24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35E1FE-C7DA-4243-8BB7-DCE252E0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AF477C48-837E-43C2-9F85-EA192D03CFBE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YANLIŞ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0CD69B85-82CD-497C-BE74-6F6B9B96E8BC}"/>
              </a:ext>
            </a:extLst>
          </p:cNvPr>
          <p:cNvSpPr/>
          <p:nvPr/>
        </p:nvSpPr>
        <p:spPr>
          <a:xfrm>
            <a:off x="4932040" y="395516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rgbClr val="7030A0"/>
                </a:solidFill>
              </a:rPr>
              <a:t>YALNIŞ</a:t>
            </a:r>
          </a:p>
        </p:txBody>
      </p:sp>
    </p:spTree>
    <p:extLst>
      <p:ext uri="{BB962C8B-B14F-4D97-AF65-F5344CB8AC3E}">
        <p14:creationId xmlns:p14="http://schemas.microsoft.com/office/powerpoint/2010/main" val="16710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35E1FE-C7DA-4243-8BB7-DCE252E0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4E269C5B-9A96-442D-990A-034315DF92B7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rgbClr val="C00000"/>
                </a:solidFill>
              </a:rPr>
              <a:t>YALNIZ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C5920A34-3E67-47BD-9D00-9F7FB117C431}"/>
              </a:ext>
            </a:extLst>
          </p:cNvPr>
          <p:cNvSpPr/>
          <p:nvPr/>
        </p:nvSpPr>
        <p:spPr>
          <a:xfrm>
            <a:off x="4788024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7030A0"/>
                </a:solidFill>
              </a:rPr>
              <a:t>YANLIZ</a:t>
            </a:r>
          </a:p>
        </p:txBody>
      </p:sp>
    </p:spTree>
    <p:extLst>
      <p:ext uri="{BB962C8B-B14F-4D97-AF65-F5344CB8AC3E}">
        <p14:creationId xmlns:p14="http://schemas.microsoft.com/office/powerpoint/2010/main" val="25522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35E1FE-C7DA-4243-8BB7-DCE252E0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5" y="3429000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AFA31B-CD3C-4DF3-B786-270326AEF13B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0" b="1" dirty="0">
                <a:solidFill>
                  <a:srgbClr val="C00000"/>
                </a:solidFill>
              </a:rPr>
              <a:t>FİAT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4DC3BADC-5500-4468-B1AA-8965FB918ABA}"/>
              </a:ext>
            </a:extLst>
          </p:cNvPr>
          <p:cNvSpPr/>
          <p:nvPr/>
        </p:nvSpPr>
        <p:spPr>
          <a:xfrm>
            <a:off x="4788024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rgbClr val="7030A0"/>
                </a:solidFill>
              </a:rPr>
              <a:t>FİYAT</a:t>
            </a:r>
          </a:p>
        </p:txBody>
      </p:sp>
      <p:pic>
        <p:nvPicPr>
          <p:cNvPr id="9218" name="Picture 2" descr="FÄ°YAT ile ilgili gÃ¶rsel sonucu">
            <a:extLst>
              <a:ext uri="{FF2B5EF4-FFF2-40B4-BE49-F238E27FC236}">
                <a16:creationId xmlns:a16="http://schemas.microsoft.com/office/drawing/2014/main" id="{AA11347B-58DC-4372-8CB5-4FD5EDAC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921"/>
            <a:ext cx="5250160" cy="29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35E1FE-C7DA-4243-8BB7-DCE252E0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13" y="3320108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840549A5-7C85-40CD-A35F-97690DEFF139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FİLM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3F4E9DC0-777E-44EE-B637-02725A9B5242}"/>
              </a:ext>
            </a:extLst>
          </p:cNvPr>
          <p:cNvSpPr/>
          <p:nvPr/>
        </p:nvSpPr>
        <p:spPr>
          <a:xfrm>
            <a:off x="4914661" y="39031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rgbClr val="7030A0"/>
                </a:solidFill>
              </a:rPr>
              <a:t>FİLİM</a:t>
            </a:r>
          </a:p>
        </p:txBody>
      </p:sp>
      <p:pic>
        <p:nvPicPr>
          <p:cNvPr id="10242" name="Picture 2" descr="FÄ°LM ile ilgili gÃ¶rsel sonucu">
            <a:extLst>
              <a:ext uri="{FF2B5EF4-FFF2-40B4-BE49-F238E27FC236}">
                <a16:creationId xmlns:a16="http://schemas.microsoft.com/office/drawing/2014/main" id="{F04602C2-C9C2-446F-95B2-62006269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4" y="3413282"/>
            <a:ext cx="3865026" cy="217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7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35E1FE-C7DA-4243-8BB7-DCE252E0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95617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612D859D-2C14-4354-A9C8-278893756461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ESPİRİ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DAD0C00F-CDE8-4671-9761-6F6D49CAB4A6}"/>
              </a:ext>
            </a:extLst>
          </p:cNvPr>
          <p:cNvSpPr/>
          <p:nvPr/>
        </p:nvSpPr>
        <p:spPr>
          <a:xfrm>
            <a:off x="4958908" y="401595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7030A0"/>
                </a:solidFill>
              </a:rPr>
              <a:t>ESPRİ</a:t>
            </a:r>
          </a:p>
        </p:txBody>
      </p:sp>
      <p:pic>
        <p:nvPicPr>
          <p:cNvPr id="11266" name="Picture 2" descr="Ä°lgili resim">
            <a:extLst>
              <a:ext uri="{FF2B5EF4-FFF2-40B4-BE49-F238E27FC236}">
                <a16:creationId xmlns:a16="http://schemas.microsoft.com/office/drawing/2014/main" id="{00953A9F-AD3A-4ECD-86AB-A9C45E12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813"/>
            <a:ext cx="3478789" cy="34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35E1FE-C7DA-4243-8BB7-DCE252E0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01" y="3109720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9A15E930-4C9E-43D5-9015-68C57FF8C69C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EŞKİ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6E395D6-3F90-4FC4-A475-5EAD40025158}"/>
              </a:ext>
            </a:extLst>
          </p:cNvPr>
          <p:cNvSpPr/>
          <p:nvPr/>
        </p:nvSpPr>
        <p:spPr>
          <a:xfrm>
            <a:off x="4932040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7030A0"/>
                </a:solidFill>
              </a:rPr>
              <a:t>EKŞİ</a:t>
            </a:r>
          </a:p>
        </p:txBody>
      </p:sp>
      <p:pic>
        <p:nvPicPr>
          <p:cNvPr id="12290" name="Picture 2" descr="LÄ°MON ile ilgili gÃ¶rsel sonucu">
            <a:extLst>
              <a:ext uri="{FF2B5EF4-FFF2-40B4-BE49-F238E27FC236}">
                <a16:creationId xmlns:a16="http://schemas.microsoft.com/office/drawing/2014/main" id="{2EC0D173-D7D6-4550-B2CB-9AFD6686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968974" cy="27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1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35E1FE-C7DA-4243-8BB7-DCE252E0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51" y="2780928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D23A6F45-A423-4A25-AE37-9F99B3EF71A5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ÇENBER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BF7E5DD4-8819-46D8-A8C6-60C76C1B0A46}"/>
              </a:ext>
            </a:extLst>
          </p:cNvPr>
          <p:cNvSpPr/>
          <p:nvPr/>
        </p:nvSpPr>
        <p:spPr>
          <a:xfrm>
            <a:off x="4788024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7030A0"/>
                </a:solidFill>
              </a:rPr>
              <a:t>ÇEMBER</a:t>
            </a:r>
          </a:p>
        </p:txBody>
      </p:sp>
      <p:pic>
        <p:nvPicPr>
          <p:cNvPr id="13314" name="Picture 2" descr="ÃEMBER ile ilgili gÃ¶rsel sonucu">
            <a:extLst>
              <a:ext uri="{FF2B5EF4-FFF2-40B4-BE49-F238E27FC236}">
                <a16:creationId xmlns:a16="http://schemas.microsoft.com/office/drawing/2014/main" id="{6D4A7491-3D2A-48CF-AA32-BEB4C1FAE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98" y="2395129"/>
            <a:ext cx="4253458" cy="4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9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7B28190-0EC3-4D9C-8486-40022B8C5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73447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F1FCC3F-8455-4815-9B2C-CDE3763566E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ASFALT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0F2F7732-6041-4614-B1E3-76C6D15FBF6C}"/>
              </a:ext>
            </a:extLst>
          </p:cNvPr>
          <p:cNvSpPr/>
          <p:nvPr/>
        </p:nvSpPr>
        <p:spPr>
          <a:xfrm>
            <a:off x="4788024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rgbClr val="7030A0"/>
                </a:solidFill>
              </a:rPr>
              <a:t>ASVALT</a:t>
            </a:r>
          </a:p>
        </p:txBody>
      </p:sp>
      <p:pic>
        <p:nvPicPr>
          <p:cNvPr id="14338" name="Picture 2" descr="ASFALT ile ilgili gÃ¶rsel sonucu">
            <a:extLst>
              <a:ext uri="{FF2B5EF4-FFF2-40B4-BE49-F238E27FC236}">
                <a16:creationId xmlns:a16="http://schemas.microsoft.com/office/drawing/2014/main" id="{2BF360D5-5FEF-49B6-A962-B25DD032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1"/>
            <a:ext cx="4587404" cy="23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040D9651-30FD-459B-BCB2-7A78FA3E300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HOŞ  GELDİN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C63F7D3D-9E0F-4123-8CBD-ACDB24948EC8}"/>
              </a:ext>
            </a:extLst>
          </p:cNvPr>
          <p:cNvSpPr/>
          <p:nvPr/>
        </p:nvSpPr>
        <p:spPr>
          <a:xfrm>
            <a:off x="4788024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7030A0"/>
                </a:solidFill>
              </a:rPr>
              <a:t>HOŞGELDİN</a:t>
            </a:r>
          </a:p>
        </p:txBody>
      </p:sp>
    </p:spTree>
    <p:extLst>
      <p:ext uri="{BB962C8B-B14F-4D97-AF65-F5344CB8AC3E}">
        <p14:creationId xmlns:p14="http://schemas.microsoft.com/office/powerpoint/2010/main" val="1254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F8E97B5-D769-44E3-A960-918A57882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5F77FF01-423B-4D70-BDAC-674E8424FA76}"/>
              </a:ext>
            </a:extLst>
          </p:cNvPr>
          <p:cNvSpPr/>
          <p:nvPr/>
        </p:nvSpPr>
        <p:spPr>
          <a:xfrm>
            <a:off x="395536" y="422821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HERKEZ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4BA981F-9AA9-4DE0-A989-098FE890BD85}"/>
              </a:ext>
            </a:extLst>
          </p:cNvPr>
          <p:cNvSpPr/>
          <p:nvPr/>
        </p:nvSpPr>
        <p:spPr>
          <a:xfrm>
            <a:off x="4776152" y="419811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0" b="1" dirty="0">
                <a:solidFill>
                  <a:srgbClr val="00B0F0"/>
                </a:solidFill>
              </a:rPr>
              <a:t>HERKES</a:t>
            </a:r>
          </a:p>
        </p:txBody>
      </p:sp>
    </p:spTree>
    <p:extLst>
      <p:ext uri="{BB962C8B-B14F-4D97-AF65-F5344CB8AC3E}">
        <p14:creationId xmlns:p14="http://schemas.microsoft.com/office/powerpoint/2010/main" val="38757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A37AD63F-9D76-4748-92FB-B539E886039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HERŞEY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AD0141C5-9338-4B33-8206-E98BF96C7B08}"/>
              </a:ext>
            </a:extLst>
          </p:cNvPr>
          <p:cNvSpPr/>
          <p:nvPr/>
        </p:nvSpPr>
        <p:spPr>
          <a:xfrm>
            <a:off x="4932040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7030A0"/>
                </a:solidFill>
              </a:rPr>
              <a:t>HER ŞEY</a:t>
            </a:r>
          </a:p>
        </p:txBody>
      </p:sp>
    </p:spTree>
    <p:extLst>
      <p:ext uri="{BB962C8B-B14F-4D97-AF65-F5344CB8AC3E}">
        <p14:creationId xmlns:p14="http://schemas.microsoft.com/office/powerpoint/2010/main" val="14977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05758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06F1D26B-499B-43EF-B2D5-4AEEB056E1CB}"/>
              </a:ext>
            </a:extLst>
          </p:cNvPr>
          <p:cNvSpPr/>
          <p:nvPr/>
        </p:nvSpPr>
        <p:spPr>
          <a:xfrm>
            <a:off x="330484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SEYEHAT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A37FCF6-ECD9-4923-9F8F-2B9A99798FB7}"/>
              </a:ext>
            </a:extLst>
          </p:cNvPr>
          <p:cNvSpPr/>
          <p:nvPr/>
        </p:nvSpPr>
        <p:spPr>
          <a:xfrm>
            <a:off x="4925084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7030A0"/>
                </a:solidFill>
              </a:rPr>
              <a:t>SEYAHAT</a:t>
            </a:r>
          </a:p>
        </p:txBody>
      </p:sp>
      <p:pic>
        <p:nvPicPr>
          <p:cNvPr id="15362" name="Picture 2" descr="seyahat ile ilgili gÃ¶rsel sonucu">
            <a:extLst>
              <a:ext uri="{FF2B5EF4-FFF2-40B4-BE49-F238E27FC236}">
                <a16:creationId xmlns:a16="http://schemas.microsoft.com/office/drawing/2014/main" id="{2D3D5FA2-5CD6-4BA6-B09F-5F370876F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1"/>
            <a:ext cx="4993357" cy="25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5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67" y="2859527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147A8C8E-43F4-4F8C-912E-22C8FCFC26BE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LABARATUVAR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30D97C1-6B6F-4F0B-AD92-4402930459D3}"/>
              </a:ext>
            </a:extLst>
          </p:cNvPr>
          <p:cNvSpPr/>
          <p:nvPr/>
        </p:nvSpPr>
        <p:spPr>
          <a:xfrm>
            <a:off x="4932040" y="388580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LABORATUVAR</a:t>
            </a:r>
          </a:p>
        </p:txBody>
      </p:sp>
      <p:pic>
        <p:nvPicPr>
          <p:cNvPr id="16386" name="Picture 2" descr="laboratuvar ile ilgili gÃ¶rsel sonucu">
            <a:extLst>
              <a:ext uri="{FF2B5EF4-FFF2-40B4-BE49-F238E27FC236}">
                <a16:creationId xmlns:a16="http://schemas.microsoft.com/office/drawing/2014/main" id="{6369F40F-1960-407F-9A98-01CDB154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" y="3356991"/>
            <a:ext cx="38290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92E24B2E-AE5B-4305-8042-5573BAA97B07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C00000"/>
                </a:solidFill>
              </a:rPr>
              <a:t>PEK ÇOK 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D438BE9F-DDDC-4F94-BB8F-015E71EB35C6}"/>
              </a:ext>
            </a:extLst>
          </p:cNvPr>
          <p:cNvSpPr/>
          <p:nvPr/>
        </p:nvSpPr>
        <p:spPr>
          <a:xfrm>
            <a:off x="4932040" y="434559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PEKÇOK</a:t>
            </a:r>
          </a:p>
        </p:txBody>
      </p:sp>
    </p:spTree>
    <p:extLst>
      <p:ext uri="{BB962C8B-B14F-4D97-AF65-F5344CB8AC3E}">
        <p14:creationId xmlns:p14="http://schemas.microsoft.com/office/powerpoint/2010/main" val="24841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660B1AE3-F09B-4F95-A84E-DC3E86771A7B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EMİR ETMEK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32D2F971-8630-47BA-B3F3-265EBC1EE85F}"/>
              </a:ext>
            </a:extLst>
          </p:cNvPr>
          <p:cNvSpPr/>
          <p:nvPr/>
        </p:nvSpPr>
        <p:spPr>
          <a:xfrm>
            <a:off x="4932040" y="382502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7030A0"/>
                </a:solidFill>
              </a:rPr>
              <a:t>EMRETMEK</a:t>
            </a:r>
          </a:p>
        </p:txBody>
      </p:sp>
    </p:spTree>
    <p:extLst>
      <p:ext uri="{BB962C8B-B14F-4D97-AF65-F5344CB8AC3E}">
        <p14:creationId xmlns:p14="http://schemas.microsoft.com/office/powerpoint/2010/main" val="513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10" y="2780928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E920640F-53F1-4DD3-88D8-7811537B2716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ÇUKULATA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DB2C4774-0D23-44EF-9606-2286BDDB18B2}"/>
              </a:ext>
            </a:extLst>
          </p:cNvPr>
          <p:cNvSpPr/>
          <p:nvPr/>
        </p:nvSpPr>
        <p:spPr>
          <a:xfrm>
            <a:off x="4892083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7030A0"/>
                </a:solidFill>
              </a:rPr>
              <a:t>ÇİKOLATA</a:t>
            </a:r>
          </a:p>
        </p:txBody>
      </p:sp>
      <p:pic>
        <p:nvPicPr>
          <p:cNvPr id="17410" name="Picture 2" descr="ÃÄ°KOLATA ile ilgili gÃ¶rsel sonucu">
            <a:extLst>
              <a:ext uri="{FF2B5EF4-FFF2-40B4-BE49-F238E27FC236}">
                <a16:creationId xmlns:a16="http://schemas.microsoft.com/office/drawing/2014/main" id="{76179395-67CA-4033-A49C-73C008441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 bwMode="auto">
          <a:xfrm>
            <a:off x="231601" y="2636912"/>
            <a:ext cx="398035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B893D0A-7A99-41AF-A3D4-1DB71C2D655E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UNVAN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15A6CC68-EC92-4495-9E07-74B9607FF04C}"/>
              </a:ext>
            </a:extLst>
          </p:cNvPr>
          <p:cNvSpPr/>
          <p:nvPr/>
        </p:nvSpPr>
        <p:spPr>
          <a:xfrm>
            <a:off x="4932040" y="393782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7030A0"/>
                </a:solidFill>
              </a:rPr>
              <a:t>ÜNVAN</a:t>
            </a:r>
          </a:p>
        </p:txBody>
      </p:sp>
    </p:spTree>
    <p:extLst>
      <p:ext uri="{BB962C8B-B14F-4D97-AF65-F5344CB8AC3E}">
        <p14:creationId xmlns:p14="http://schemas.microsoft.com/office/powerpoint/2010/main" val="35218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18374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E4B78963-D2CA-4170-AA8E-C10DC47345AC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HİRİSTİYAN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A70F7C91-FD22-46FE-A2C8-145A6CFDA946}"/>
              </a:ext>
            </a:extLst>
          </p:cNvPr>
          <p:cNvSpPr/>
          <p:nvPr/>
        </p:nvSpPr>
        <p:spPr>
          <a:xfrm>
            <a:off x="4932040" y="392048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7030A0"/>
                </a:solidFill>
              </a:rPr>
              <a:t>HRİSTİYAN</a:t>
            </a:r>
          </a:p>
        </p:txBody>
      </p:sp>
      <p:pic>
        <p:nvPicPr>
          <p:cNvPr id="18434" name="Picture 2" descr="HRÄ°STÄ°YAN ile ilgili gÃ¶rsel sonucu">
            <a:extLst>
              <a:ext uri="{FF2B5EF4-FFF2-40B4-BE49-F238E27FC236}">
                <a16:creationId xmlns:a16="http://schemas.microsoft.com/office/drawing/2014/main" id="{9BB02B5F-1617-43A8-AE49-FB6DC84D9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55152"/>
            <a:ext cx="2843808" cy="37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76588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161EE557-06CC-4783-B8AE-D7A32E6DDB51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MAKİNE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DF087CB1-4A39-43A5-B0A6-E1CCA3C3AD68}"/>
              </a:ext>
            </a:extLst>
          </p:cNvPr>
          <p:cNvSpPr/>
          <p:nvPr/>
        </p:nvSpPr>
        <p:spPr>
          <a:xfrm>
            <a:off x="4572000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MAKİNA</a:t>
            </a:r>
          </a:p>
        </p:txBody>
      </p:sp>
      <p:pic>
        <p:nvPicPr>
          <p:cNvPr id="19458" name="Picture 2" descr="MAKÄ°NE ile ilgili gÃ¶rsel sonucu">
            <a:extLst>
              <a:ext uri="{FF2B5EF4-FFF2-40B4-BE49-F238E27FC236}">
                <a16:creationId xmlns:a16="http://schemas.microsoft.com/office/drawing/2014/main" id="{029F71BD-4D31-4FC1-A6AC-B8E94CB9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34" y="3355696"/>
            <a:ext cx="4955807" cy="2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50624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0FA3DA11-67EF-4DDE-AC4C-6E89C9986966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EKSOZ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B7B66161-DBF3-4BFE-A576-2637973AF16B}"/>
              </a:ext>
            </a:extLst>
          </p:cNvPr>
          <p:cNvSpPr/>
          <p:nvPr/>
        </p:nvSpPr>
        <p:spPr>
          <a:xfrm>
            <a:off x="4788024" y="401595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7030A0"/>
                </a:solidFill>
              </a:rPr>
              <a:t>EGZOZ</a:t>
            </a:r>
          </a:p>
        </p:txBody>
      </p:sp>
      <p:pic>
        <p:nvPicPr>
          <p:cNvPr id="20482" name="Picture 2" descr="EGZOZ ile ilgili gÃ¶rsel sonucu">
            <a:extLst>
              <a:ext uri="{FF2B5EF4-FFF2-40B4-BE49-F238E27FC236}">
                <a16:creationId xmlns:a16="http://schemas.microsoft.com/office/drawing/2014/main" id="{23123420-5AB2-46C6-BBD8-20261920E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8" y="3429000"/>
            <a:ext cx="4907539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28BD739-86AF-4CC3-9556-F9D61BD06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05758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87B2A794-AD7C-4E06-867C-A640EB5E1F5D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KİBRİT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48A9A591-0694-4EDC-A54F-E0011027A637}"/>
              </a:ext>
            </a:extLst>
          </p:cNvPr>
          <p:cNvSpPr/>
          <p:nvPr/>
        </p:nvSpPr>
        <p:spPr>
          <a:xfrm>
            <a:off x="4716016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rgbClr val="00B0F0"/>
                </a:solidFill>
              </a:rPr>
              <a:t>KİRPİT</a:t>
            </a:r>
          </a:p>
        </p:txBody>
      </p:sp>
      <p:pic>
        <p:nvPicPr>
          <p:cNvPr id="1026" name="Picture 2" descr="KÄ°BRÄ°T ile ilgili gÃ¶rsel sonucu">
            <a:extLst>
              <a:ext uri="{FF2B5EF4-FFF2-40B4-BE49-F238E27FC236}">
                <a16:creationId xmlns:a16="http://schemas.microsoft.com/office/drawing/2014/main" id="{5407323D-1AC3-4EC5-9C02-ACEC54A5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5758"/>
            <a:ext cx="4416598" cy="24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4" y="3277577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DFA9C984-B24E-4160-9F1F-9DC79AACF9BE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C00000"/>
                </a:solidFill>
              </a:rPr>
              <a:t>ATELYE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01B61A63-E6E1-4B1C-969E-458D7F6B741E}"/>
              </a:ext>
            </a:extLst>
          </p:cNvPr>
          <p:cNvSpPr/>
          <p:nvPr/>
        </p:nvSpPr>
        <p:spPr>
          <a:xfrm>
            <a:off x="4952847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rgbClr val="7030A0"/>
                </a:solidFill>
              </a:rPr>
              <a:t>ATÖLYE</a:t>
            </a:r>
          </a:p>
        </p:txBody>
      </p:sp>
      <p:pic>
        <p:nvPicPr>
          <p:cNvPr id="21506" name="Picture 2" descr="atelye ile ilgili gÃ¶rsel sonucu">
            <a:extLst>
              <a:ext uri="{FF2B5EF4-FFF2-40B4-BE49-F238E27FC236}">
                <a16:creationId xmlns:a16="http://schemas.microsoft.com/office/drawing/2014/main" id="{AF1903B3-9EAC-4CBF-B969-2FDE0580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2" y="3252143"/>
            <a:ext cx="4032448" cy="264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68960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A83F1EFE-5765-4C1D-9097-6C4BA1227E9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ŞOHBEN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2580ACBA-75BF-48FE-AB87-A71CA905E4A2}"/>
              </a:ext>
            </a:extLst>
          </p:cNvPr>
          <p:cNvSpPr/>
          <p:nvPr/>
        </p:nvSpPr>
        <p:spPr>
          <a:xfrm>
            <a:off x="4932040" y="39031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ŞOFBEN</a:t>
            </a:r>
          </a:p>
        </p:txBody>
      </p:sp>
      <p:pic>
        <p:nvPicPr>
          <p:cNvPr id="22530" name="Picture 2" descr="ÅOFBEN ile ilgili gÃ¶rsel sonucu">
            <a:extLst>
              <a:ext uri="{FF2B5EF4-FFF2-40B4-BE49-F238E27FC236}">
                <a16:creationId xmlns:a16="http://schemas.microsoft.com/office/drawing/2014/main" id="{522131D8-0B98-4BBD-8E9F-E30AAE8E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657"/>
            <a:ext cx="4067919" cy="40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98956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A4B3B64B-B698-429E-8378-1FFC3ED5362E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KURU   YEMİŞ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C09BD538-1606-4F63-9560-3AAAE1D41F14}"/>
              </a:ext>
            </a:extLst>
          </p:cNvPr>
          <p:cNvSpPr/>
          <p:nvPr/>
        </p:nvSpPr>
        <p:spPr>
          <a:xfrm>
            <a:off x="4788024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KURUYEMİŞ</a:t>
            </a:r>
          </a:p>
        </p:txBody>
      </p:sp>
      <p:pic>
        <p:nvPicPr>
          <p:cNvPr id="23554" name="Picture 2" descr="kuruyemiÅ ile ilgili gÃ¶rsel sonucu">
            <a:extLst>
              <a:ext uri="{FF2B5EF4-FFF2-40B4-BE49-F238E27FC236}">
                <a16:creationId xmlns:a16="http://schemas.microsoft.com/office/drawing/2014/main" id="{AB37F05E-9442-4DA7-834E-732DFA68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6903"/>
            <a:ext cx="5456995" cy="37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94BAB961-7305-4740-852A-4CCC34C3FD70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C00000"/>
                </a:solidFill>
              </a:rPr>
              <a:t>ART  ARDA 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DBA8A560-4F11-425E-8C78-3B88F92D8952}"/>
              </a:ext>
            </a:extLst>
          </p:cNvPr>
          <p:cNvSpPr/>
          <p:nvPr/>
        </p:nvSpPr>
        <p:spPr>
          <a:xfrm>
            <a:off x="460321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7030A0"/>
                </a:solidFill>
              </a:rPr>
              <a:t>ARTARDA</a:t>
            </a:r>
          </a:p>
        </p:txBody>
      </p:sp>
    </p:spTree>
    <p:extLst>
      <p:ext uri="{BB962C8B-B14F-4D97-AF65-F5344CB8AC3E}">
        <p14:creationId xmlns:p14="http://schemas.microsoft.com/office/powerpoint/2010/main" val="252633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22" y="2999924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E33E3511-A4C8-41D4-BACA-C67BFEDEF5E4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TIRAŞ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BDA209AB-4AB0-4C5E-BFB6-84105A124826}"/>
              </a:ext>
            </a:extLst>
          </p:cNvPr>
          <p:cNvSpPr/>
          <p:nvPr/>
        </p:nvSpPr>
        <p:spPr>
          <a:xfrm>
            <a:off x="4899057" y="392048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rgbClr val="7030A0"/>
                </a:solidFill>
              </a:rPr>
              <a:t>TRAŞ</a:t>
            </a:r>
          </a:p>
        </p:txBody>
      </p:sp>
      <p:pic>
        <p:nvPicPr>
          <p:cNvPr id="24578" name="Picture 2" descr="TRAÅ ile ilgili gÃ¶rsel sonucu">
            <a:extLst>
              <a:ext uri="{FF2B5EF4-FFF2-40B4-BE49-F238E27FC236}">
                <a16:creationId xmlns:a16="http://schemas.microsoft.com/office/drawing/2014/main" id="{D6D3D493-4DFA-47A9-BC8E-C894E7FD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4" y="2852936"/>
            <a:ext cx="5592093" cy="32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12" y="3050863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D9FA898C-1190-474B-B8AD-2E5A2F64DEBE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PARDÖSÜ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9DC7F3F6-3620-44D6-AE17-DAFEB220B55A}"/>
              </a:ext>
            </a:extLst>
          </p:cNvPr>
          <p:cNvSpPr/>
          <p:nvPr/>
        </p:nvSpPr>
        <p:spPr>
          <a:xfrm>
            <a:off x="4932042" y="436293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PARDÜSÜ</a:t>
            </a:r>
          </a:p>
        </p:txBody>
      </p:sp>
      <p:pic>
        <p:nvPicPr>
          <p:cNvPr id="25602" name="Picture 2" descr="PARDÃSÃ ile ilgili gÃ¶rsel sonucu">
            <a:extLst>
              <a:ext uri="{FF2B5EF4-FFF2-40B4-BE49-F238E27FC236}">
                <a16:creationId xmlns:a16="http://schemas.microsoft.com/office/drawing/2014/main" id="{7D39739B-B186-4EFC-8C97-AFE3C90C4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6" y="2802140"/>
            <a:ext cx="364502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CF0EB985-F5EC-448D-BB7F-C029EBC40C61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C00000"/>
                </a:solidFill>
              </a:rPr>
              <a:t>İDDA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FFF7E396-0988-4556-AC8A-E10DA4D13871}"/>
              </a:ext>
            </a:extLst>
          </p:cNvPr>
          <p:cNvSpPr/>
          <p:nvPr/>
        </p:nvSpPr>
        <p:spPr>
          <a:xfrm>
            <a:off x="4932042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7030A0"/>
                </a:solidFill>
              </a:rPr>
              <a:t>İDDİA</a:t>
            </a:r>
          </a:p>
        </p:txBody>
      </p:sp>
    </p:spTree>
    <p:extLst>
      <p:ext uri="{BB962C8B-B14F-4D97-AF65-F5344CB8AC3E}">
        <p14:creationId xmlns:p14="http://schemas.microsoft.com/office/powerpoint/2010/main" val="76408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04" y="2924944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8AD2D9FD-7976-4260-98A9-3456DCC9C263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KIRAVAT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DA565C13-C189-442A-85BD-D5C506405760}"/>
              </a:ext>
            </a:extLst>
          </p:cNvPr>
          <p:cNvSpPr/>
          <p:nvPr/>
        </p:nvSpPr>
        <p:spPr>
          <a:xfrm>
            <a:off x="4932040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7030A0"/>
                </a:solidFill>
              </a:rPr>
              <a:t>KRAVAT</a:t>
            </a:r>
          </a:p>
        </p:txBody>
      </p:sp>
      <p:pic>
        <p:nvPicPr>
          <p:cNvPr id="26626" name="Picture 2" descr="KRAVAT ile ilgili gÃ¶rsel sonucu">
            <a:extLst>
              <a:ext uri="{FF2B5EF4-FFF2-40B4-BE49-F238E27FC236}">
                <a16:creationId xmlns:a16="http://schemas.microsoft.com/office/drawing/2014/main" id="{9D8D5E9F-6515-4757-A3A0-F560706F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2348"/>
            <a:ext cx="396618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61" y="3096642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90E0B600-2ED6-4DD0-8FBA-C692F182299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ŞARJ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B9918E5B-99CA-4E8A-B012-C931F9917827}"/>
              </a:ext>
            </a:extLst>
          </p:cNvPr>
          <p:cNvSpPr/>
          <p:nvPr/>
        </p:nvSpPr>
        <p:spPr>
          <a:xfrm>
            <a:off x="4788024" y="375566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ŞARZ</a:t>
            </a:r>
          </a:p>
        </p:txBody>
      </p:sp>
      <p:pic>
        <p:nvPicPr>
          <p:cNvPr id="27650" name="Picture 2" descr="ÅARJ ile ilgili gÃ¶rsel sonucu">
            <a:extLst>
              <a:ext uri="{FF2B5EF4-FFF2-40B4-BE49-F238E27FC236}">
                <a16:creationId xmlns:a16="http://schemas.microsoft.com/office/drawing/2014/main" id="{9E605511-C41D-4025-A7D0-2553FDBA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" y="2542253"/>
            <a:ext cx="5137641" cy="42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22" y="3140968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0CDABDC9-69E7-447E-9895-957E2B0C8930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ASLAN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E9FE43E-D67B-4FA6-B1C3-73C73C482AD4}"/>
              </a:ext>
            </a:extLst>
          </p:cNvPr>
          <p:cNvSpPr/>
          <p:nvPr/>
        </p:nvSpPr>
        <p:spPr>
          <a:xfrm>
            <a:off x="4788024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rgbClr val="0070C0"/>
                </a:solidFill>
              </a:rPr>
              <a:t>ARSLAN</a:t>
            </a:r>
          </a:p>
        </p:txBody>
      </p:sp>
      <p:pic>
        <p:nvPicPr>
          <p:cNvPr id="28676" name="Picture 4" descr="ASLAN ile ilgili gÃ¶rsel sonucu">
            <a:extLst>
              <a:ext uri="{FF2B5EF4-FFF2-40B4-BE49-F238E27FC236}">
                <a16:creationId xmlns:a16="http://schemas.microsoft.com/office/drawing/2014/main" id="{DDF1E9AE-127E-41FE-B1D2-A820CD381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5802982" cy="32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1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A0CE4A7-01E6-4804-BF06-C50226EBC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31" y="3049774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A736AED-97B0-49E7-9993-3F48FFFA3A6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KİPRİK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704BEC87-B260-4AF5-9114-A18044AE3547}"/>
              </a:ext>
            </a:extLst>
          </p:cNvPr>
          <p:cNvSpPr/>
          <p:nvPr/>
        </p:nvSpPr>
        <p:spPr>
          <a:xfrm>
            <a:off x="4913804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002060"/>
                </a:solidFill>
              </a:rPr>
              <a:t>KİRPİK</a:t>
            </a:r>
          </a:p>
        </p:txBody>
      </p:sp>
      <p:pic>
        <p:nvPicPr>
          <p:cNvPr id="2050" name="Picture 2" descr="KÄ°RPÄ°K ile ilgili gÃ¶rsel sonucu">
            <a:extLst>
              <a:ext uri="{FF2B5EF4-FFF2-40B4-BE49-F238E27FC236}">
                <a16:creationId xmlns:a16="http://schemas.microsoft.com/office/drawing/2014/main" id="{FE8759D4-7F98-41C3-9C0E-1E5D5A58A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" y="2996952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68" y="3305758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700B0D97-4B24-481B-A3EB-AFEE1F0FD16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PİSİKOLOJİK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EE2BBFAF-3622-4AFD-8499-37246DEC0C5C}"/>
              </a:ext>
            </a:extLst>
          </p:cNvPr>
          <p:cNvSpPr/>
          <p:nvPr/>
        </p:nvSpPr>
        <p:spPr>
          <a:xfrm>
            <a:off x="4932040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00B0F0"/>
                </a:solidFill>
              </a:rPr>
              <a:t>PSİKOLOJİK</a:t>
            </a:r>
          </a:p>
        </p:txBody>
      </p:sp>
      <p:pic>
        <p:nvPicPr>
          <p:cNvPr id="29698" name="Picture 2" descr="PSÄ°KOLOJÄ°K ile ilgili gÃ¶rsel sonucu">
            <a:extLst>
              <a:ext uri="{FF2B5EF4-FFF2-40B4-BE49-F238E27FC236}">
                <a16:creationId xmlns:a16="http://schemas.microsoft.com/office/drawing/2014/main" id="{8DF11A60-74BB-4A8E-8023-E7CBAFB4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52" y="2912250"/>
            <a:ext cx="4944591" cy="355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6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52" y="3291927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4522320D-9409-4CAE-B8E2-4E61A89676A9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GARDROP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4414CF05-26C0-4D1C-9516-107B5FF7EF9F}"/>
              </a:ext>
            </a:extLst>
          </p:cNvPr>
          <p:cNvSpPr/>
          <p:nvPr/>
        </p:nvSpPr>
        <p:spPr>
          <a:xfrm>
            <a:off x="4896425" y="39031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00B0F0"/>
                </a:solidFill>
              </a:rPr>
              <a:t>GARDIROP</a:t>
            </a:r>
          </a:p>
        </p:txBody>
      </p:sp>
      <p:pic>
        <p:nvPicPr>
          <p:cNvPr id="30722" name="Picture 2" descr="gardrop ile ilgili gÃ¶rsel sonucu">
            <a:extLst>
              <a:ext uri="{FF2B5EF4-FFF2-40B4-BE49-F238E27FC236}">
                <a16:creationId xmlns:a16="http://schemas.microsoft.com/office/drawing/2014/main" id="{8FDF19E0-0A9A-436F-A237-6B50BC4D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9" y="234888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22160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9B3130EA-7C70-4AFC-A667-4D8398822390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FF0000"/>
                </a:solidFill>
              </a:rPr>
              <a:t>FÜLÜT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EC9C150E-F1B0-4D03-9AA1-3627AE35672D}"/>
              </a:ext>
            </a:extLst>
          </p:cNvPr>
          <p:cNvSpPr/>
          <p:nvPr/>
        </p:nvSpPr>
        <p:spPr>
          <a:xfrm>
            <a:off x="4605802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rgbClr val="00B0F0"/>
                </a:solidFill>
              </a:rPr>
              <a:t>FLÜT</a:t>
            </a:r>
          </a:p>
        </p:txBody>
      </p:sp>
      <p:pic>
        <p:nvPicPr>
          <p:cNvPr id="31746" name="Picture 2" descr="flÃ¼t ile ilgili gÃ¶rsel sonucu">
            <a:extLst>
              <a:ext uri="{FF2B5EF4-FFF2-40B4-BE49-F238E27FC236}">
                <a16:creationId xmlns:a16="http://schemas.microsoft.com/office/drawing/2014/main" id="{FAF8546E-61F3-4AE0-95B8-57B9BF081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312"/>
            <a:ext cx="41052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90131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29CF0CD7-38CF-45AE-B469-7869C75AF2D1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ANTRENMAN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7D8BE821-9460-47DD-AC27-51A9371434DC}"/>
              </a:ext>
            </a:extLst>
          </p:cNvPr>
          <p:cNvSpPr/>
          <p:nvPr/>
        </p:nvSpPr>
        <p:spPr>
          <a:xfrm>
            <a:off x="4572000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00B050"/>
                </a:solidFill>
              </a:rPr>
              <a:t>ANTREMAN</a:t>
            </a:r>
          </a:p>
        </p:txBody>
      </p:sp>
      <p:pic>
        <p:nvPicPr>
          <p:cNvPr id="32770" name="Picture 2" descr="ANTREMAN ile ilgili gÃ¶rsel sonucu">
            <a:extLst>
              <a:ext uri="{FF2B5EF4-FFF2-40B4-BE49-F238E27FC236}">
                <a16:creationId xmlns:a16="http://schemas.microsoft.com/office/drawing/2014/main" id="{3680978B-E0FE-4E63-91B9-61D3640E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5352256" cy="34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69" y="3044246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674370F3-B426-4E09-92F5-DE2DA5654CCC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POAÇA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998DE4C4-5812-4D21-96A7-4A8E1C142F65}"/>
              </a:ext>
            </a:extLst>
          </p:cNvPr>
          <p:cNvSpPr/>
          <p:nvPr/>
        </p:nvSpPr>
        <p:spPr>
          <a:xfrm>
            <a:off x="4932042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002060"/>
                </a:solidFill>
              </a:rPr>
              <a:t>POĞAÇA</a:t>
            </a:r>
          </a:p>
        </p:txBody>
      </p:sp>
      <p:pic>
        <p:nvPicPr>
          <p:cNvPr id="33794" name="Picture 2" descr="poÄaÃ§a ile ilgili gÃ¶rsel sonucu">
            <a:extLst>
              <a:ext uri="{FF2B5EF4-FFF2-40B4-BE49-F238E27FC236}">
                <a16:creationId xmlns:a16="http://schemas.microsoft.com/office/drawing/2014/main" id="{CC2E7C6B-61D9-49D5-853A-DF7E11A10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" y="3068960"/>
            <a:ext cx="3610350" cy="24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97" y="3125403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B46F6930-54E4-4667-9F96-3556E74E5362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FF0000"/>
                </a:solidFill>
              </a:rPr>
              <a:t>ŞEFKAT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E954876F-FA97-4BFD-856B-0E7FBD83383E}"/>
              </a:ext>
            </a:extLst>
          </p:cNvPr>
          <p:cNvSpPr/>
          <p:nvPr/>
        </p:nvSpPr>
        <p:spPr>
          <a:xfrm>
            <a:off x="4956297" y="375566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002060"/>
                </a:solidFill>
              </a:rPr>
              <a:t>ŞEVKAT</a:t>
            </a:r>
          </a:p>
        </p:txBody>
      </p:sp>
      <p:pic>
        <p:nvPicPr>
          <p:cNvPr id="34818" name="Picture 2" descr="Åefkat ile ilgili gÃ¶rsel sonucu">
            <a:extLst>
              <a:ext uri="{FF2B5EF4-FFF2-40B4-BE49-F238E27FC236}">
                <a16:creationId xmlns:a16="http://schemas.microsoft.com/office/drawing/2014/main" id="{2B52C179-6ECE-4B7D-B7C5-D614B0B5F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49289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3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58" y="2900425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F216544A-2AE5-48A0-8B18-EB7221F77C10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ORATORYO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9A807EAA-AD95-48BD-BBAA-797AFCE31539}"/>
              </a:ext>
            </a:extLst>
          </p:cNvPr>
          <p:cNvSpPr/>
          <p:nvPr/>
        </p:nvSpPr>
        <p:spPr>
          <a:xfrm>
            <a:off x="5076056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002060"/>
                </a:solidFill>
              </a:rPr>
              <a:t>OROTORYO</a:t>
            </a:r>
          </a:p>
        </p:txBody>
      </p:sp>
      <p:pic>
        <p:nvPicPr>
          <p:cNvPr id="35842" name="Picture 2" descr="oratoryo ile ilgili gÃ¶rsel sonucu">
            <a:extLst>
              <a:ext uri="{FF2B5EF4-FFF2-40B4-BE49-F238E27FC236}">
                <a16:creationId xmlns:a16="http://schemas.microsoft.com/office/drawing/2014/main" id="{87BAD59B-D3F6-4A63-A385-1E474A5A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547117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27" y="3280273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2A083B02-0208-4D20-9F40-251038CA4EEC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DİNAZOR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3E92BDD1-C212-43C7-BEAF-51726CF36E52}"/>
              </a:ext>
            </a:extLst>
          </p:cNvPr>
          <p:cNvSpPr/>
          <p:nvPr/>
        </p:nvSpPr>
        <p:spPr>
          <a:xfrm>
            <a:off x="4936327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7030A0"/>
                </a:solidFill>
              </a:rPr>
              <a:t>DİNOZOR</a:t>
            </a:r>
          </a:p>
        </p:txBody>
      </p:sp>
      <p:pic>
        <p:nvPicPr>
          <p:cNvPr id="1026" name="Picture 2" descr="dinozor ile ilgili gÃ¶rsel sonucu">
            <a:extLst>
              <a:ext uri="{FF2B5EF4-FFF2-40B4-BE49-F238E27FC236}">
                <a16:creationId xmlns:a16="http://schemas.microsoft.com/office/drawing/2014/main" id="{B9FC9025-B1DA-48F2-B1B3-FCFCDBBE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3068960"/>
            <a:ext cx="4557251" cy="30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152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B65EFE5B-7927-4C19-8BDF-39C4A2249526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KONSERVATUVAR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1A2F5CCD-0004-4602-91E2-B4375B886C15}"/>
              </a:ext>
            </a:extLst>
          </p:cNvPr>
          <p:cNvSpPr/>
          <p:nvPr/>
        </p:nvSpPr>
        <p:spPr>
          <a:xfrm>
            <a:off x="4932040" y="423279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KONSERVATUAR</a:t>
            </a:r>
          </a:p>
        </p:txBody>
      </p:sp>
      <p:pic>
        <p:nvPicPr>
          <p:cNvPr id="2050" name="Picture 2" descr="konservatuar ile ilgili gÃ¶rsel sonucu">
            <a:extLst>
              <a:ext uri="{FF2B5EF4-FFF2-40B4-BE49-F238E27FC236}">
                <a16:creationId xmlns:a16="http://schemas.microsoft.com/office/drawing/2014/main" id="{CC49DEDF-E287-4F93-B47B-71710CDC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82" y="2564904"/>
            <a:ext cx="5421982" cy="34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0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43" y="351619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0A9DFB87-3F9A-4D24-8AB5-0062DE3385E9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MÜTAHİT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9DE97F0C-B140-4997-8884-9203140A3D46}"/>
              </a:ext>
            </a:extLst>
          </p:cNvPr>
          <p:cNvSpPr/>
          <p:nvPr/>
        </p:nvSpPr>
        <p:spPr>
          <a:xfrm>
            <a:off x="4716016" y="399861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MÜTEAHHİT</a:t>
            </a:r>
          </a:p>
        </p:txBody>
      </p:sp>
      <p:pic>
        <p:nvPicPr>
          <p:cNvPr id="3074" name="Picture 2" descr="mÃ¼teahhit ile ilgili gÃ¶rsel sonucu">
            <a:extLst>
              <a:ext uri="{FF2B5EF4-FFF2-40B4-BE49-F238E27FC236}">
                <a16:creationId xmlns:a16="http://schemas.microsoft.com/office/drawing/2014/main" id="{3902E2C0-382E-4342-8F14-913D9B961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1" y="3532243"/>
            <a:ext cx="43529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9B929C8-7ACD-4DDD-9B8B-C5980359D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19" y="3406020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F8D388F0-975F-4183-9F8F-8FD3831C755B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MAYDANOZ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FF717372-9478-4B20-823A-3FF933D9DB36}"/>
              </a:ext>
            </a:extLst>
          </p:cNvPr>
          <p:cNvSpPr/>
          <p:nvPr/>
        </p:nvSpPr>
        <p:spPr>
          <a:xfrm>
            <a:off x="4932040" y="434559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002060"/>
                </a:solidFill>
              </a:rPr>
              <a:t>MAYDONOZ</a:t>
            </a:r>
          </a:p>
        </p:txBody>
      </p:sp>
      <p:pic>
        <p:nvPicPr>
          <p:cNvPr id="3074" name="Picture 2" descr="maydanoz ile ilgili gÃ¶rsel sonucu">
            <a:extLst>
              <a:ext uri="{FF2B5EF4-FFF2-40B4-BE49-F238E27FC236}">
                <a16:creationId xmlns:a16="http://schemas.microsoft.com/office/drawing/2014/main" id="{C5A482EA-A7D4-47A3-9113-71B71C96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5436096" cy="31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11395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8046F45-AF88-4AC7-914A-2B6147C11B32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ROPÖRTAJ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2290B548-59B9-4A7C-8E9E-74CEA8DBC32F}"/>
              </a:ext>
            </a:extLst>
          </p:cNvPr>
          <p:cNvSpPr/>
          <p:nvPr/>
        </p:nvSpPr>
        <p:spPr>
          <a:xfrm>
            <a:off x="4932040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7030A0"/>
                </a:solidFill>
              </a:rPr>
              <a:t>RÖPORTAJ</a:t>
            </a:r>
          </a:p>
        </p:txBody>
      </p:sp>
      <p:pic>
        <p:nvPicPr>
          <p:cNvPr id="4098" name="Picture 2" descr="rÃ¶portaj ile ilgili gÃ¶rsel sonucu">
            <a:extLst>
              <a:ext uri="{FF2B5EF4-FFF2-40B4-BE49-F238E27FC236}">
                <a16:creationId xmlns:a16="http://schemas.microsoft.com/office/drawing/2014/main" id="{1E91C4A1-0290-4295-B40C-DE8B39722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57AD3C4A-20BB-4073-B010-C05AA17F50D5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MATERYAL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F8B17A2-7F44-44C8-841B-B742E4B27D37}"/>
              </a:ext>
            </a:extLst>
          </p:cNvPr>
          <p:cNvSpPr/>
          <p:nvPr/>
        </p:nvSpPr>
        <p:spPr>
          <a:xfrm>
            <a:off x="4788024" y="37903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002060"/>
                </a:solidFill>
              </a:rPr>
              <a:t>METERYAL</a:t>
            </a:r>
          </a:p>
        </p:txBody>
      </p:sp>
    </p:spTree>
    <p:extLst>
      <p:ext uri="{BB962C8B-B14F-4D97-AF65-F5344CB8AC3E}">
        <p14:creationId xmlns:p14="http://schemas.microsoft.com/office/powerpoint/2010/main" val="13740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34" y="3417301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DDED7CBF-2D52-4B22-AA96-B55C379D8ED6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EŞORTMAN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3AF04F6F-A579-412A-A5E3-19EAA0CC0719}"/>
              </a:ext>
            </a:extLst>
          </p:cNvPr>
          <p:cNvSpPr/>
          <p:nvPr/>
        </p:nvSpPr>
        <p:spPr>
          <a:xfrm>
            <a:off x="4955420" y="416343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7030A0"/>
                </a:solidFill>
              </a:rPr>
              <a:t>EŞOFMAN</a:t>
            </a:r>
          </a:p>
        </p:txBody>
      </p:sp>
      <p:pic>
        <p:nvPicPr>
          <p:cNvPr id="5122" name="Picture 2" descr="eÅofman ile ilgili gÃ¶rsel sonucu">
            <a:extLst>
              <a:ext uri="{FF2B5EF4-FFF2-40B4-BE49-F238E27FC236}">
                <a16:creationId xmlns:a16="http://schemas.microsoft.com/office/drawing/2014/main" id="{BEF4A7EC-B026-4DF1-90A7-1EB01152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2" y="1916832"/>
            <a:ext cx="3390123" cy="55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96" y="3207711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B2F59B1-AA18-43EA-9B55-4CA374B96B3F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MATBA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2B6E9ADA-A974-4891-B43D-BCD7B3EB2FD7}"/>
              </a:ext>
            </a:extLst>
          </p:cNvPr>
          <p:cNvSpPr/>
          <p:nvPr/>
        </p:nvSpPr>
        <p:spPr>
          <a:xfrm>
            <a:off x="4932042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7030A0"/>
                </a:solidFill>
              </a:rPr>
              <a:t>MATBAA</a:t>
            </a:r>
          </a:p>
        </p:txBody>
      </p:sp>
      <p:pic>
        <p:nvPicPr>
          <p:cNvPr id="6146" name="Picture 2" descr="matba ile ilgili gÃ¶rsel sonucu">
            <a:extLst>
              <a:ext uri="{FF2B5EF4-FFF2-40B4-BE49-F238E27FC236}">
                <a16:creationId xmlns:a16="http://schemas.microsoft.com/office/drawing/2014/main" id="{36329975-2F1B-4502-9331-CB947B53D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3" y="2162385"/>
            <a:ext cx="4427984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0342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C32BF138-CF71-4802-9096-47C63A227386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ZATÜRRE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A328F207-5D0E-44BD-8012-C922AE6E25BD}"/>
              </a:ext>
            </a:extLst>
          </p:cNvPr>
          <p:cNvSpPr/>
          <p:nvPr/>
        </p:nvSpPr>
        <p:spPr>
          <a:xfrm>
            <a:off x="4932042" y="392048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7030A0"/>
                </a:solidFill>
              </a:rPr>
              <a:t>ZATÜRE</a:t>
            </a:r>
          </a:p>
        </p:txBody>
      </p:sp>
      <p:pic>
        <p:nvPicPr>
          <p:cNvPr id="7170" name="Picture 2" descr="zatÃ¼rre ile ilgili gÃ¶rsel sonucu">
            <a:extLst>
              <a:ext uri="{FF2B5EF4-FFF2-40B4-BE49-F238E27FC236}">
                <a16:creationId xmlns:a16="http://schemas.microsoft.com/office/drawing/2014/main" id="{51564D79-37F6-436F-A2F0-8F965A5B4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435"/>
            <a:ext cx="5280248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83" y="3511396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94D98447-3FDC-4909-9236-4183995B8A36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FF0000"/>
                </a:solidFill>
              </a:rPr>
              <a:t>DEYNEK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F1C0120E-4078-43EB-BD58-628D3EBAA154}"/>
              </a:ext>
            </a:extLst>
          </p:cNvPr>
          <p:cNvSpPr/>
          <p:nvPr/>
        </p:nvSpPr>
        <p:spPr>
          <a:xfrm>
            <a:off x="5076056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7030A0"/>
                </a:solidFill>
              </a:rPr>
              <a:t>DEĞNEK</a:t>
            </a:r>
          </a:p>
        </p:txBody>
      </p:sp>
      <p:pic>
        <p:nvPicPr>
          <p:cNvPr id="8194" name="Picture 2" descr="deÄnek ile ilgili gÃ¶rsel sonucu">
            <a:extLst>
              <a:ext uri="{FF2B5EF4-FFF2-40B4-BE49-F238E27FC236}">
                <a16:creationId xmlns:a16="http://schemas.microsoft.com/office/drawing/2014/main" id="{C8B2A9B0-E134-468B-A25F-9EAC46D2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7" y="2221649"/>
            <a:ext cx="3772027" cy="440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22" y="3710422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PLAJ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PİLAJ</a:t>
            </a:r>
          </a:p>
        </p:txBody>
      </p:sp>
      <p:pic>
        <p:nvPicPr>
          <p:cNvPr id="9218" name="Picture 2" descr="plaj ile ilgili gÃ¶rsel sonucu">
            <a:extLst>
              <a:ext uri="{FF2B5EF4-FFF2-40B4-BE49-F238E27FC236}">
                <a16:creationId xmlns:a16="http://schemas.microsoft.com/office/drawing/2014/main" id="{9808BD0A-664E-43EE-A55E-CF32E136D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5256485" cy="35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62423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KOMİSER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KOMSER</a:t>
            </a:r>
          </a:p>
        </p:txBody>
      </p:sp>
      <p:pic>
        <p:nvPicPr>
          <p:cNvPr id="10242" name="Picture 2" descr="komiser ile ilgili gÃ¶rsel sonucu">
            <a:extLst>
              <a:ext uri="{FF2B5EF4-FFF2-40B4-BE49-F238E27FC236}">
                <a16:creationId xmlns:a16="http://schemas.microsoft.com/office/drawing/2014/main" id="{2315A49B-172F-43C5-B161-DA99A0D9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" y="3284984"/>
            <a:ext cx="4868019" cy="273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6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0422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ISTIRAP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IZDIRAP</a:t>
            </a:r>
          </a:p>
        </p:txBody>
      </p:sp>
      <p:pic>
        <p:nvPicPr>
          <p:cNvPr id="11266" name="Picture 2" descr="Ä±stÄ±rap ile ilgili gÃ¶rsel sonucu">
            <a:extLst>
              <a:ext uri="{FF2B5EF4-FFF2-40B4-BE49-F238E27FC236}">
                <a16:creationId xmlns:a16="http://schemas.microsoft.com/office/drawing/2014/main" id="{0731A093-2FA4-443A-A202-E46FF530D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59"/>
            <a:ext cx="4536504" cy="339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08" y="3511396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KAVONOZ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KAVANOZ</a:t>
            </a:r>
          </a:p>
        </p:txBody>
      </p:sp>
      <p:pic>
        <p:nvPicPr>
          <p:cNvPr id="12290" name="Picture 2" descr="kavanoz ile ilgili gÃ¶rsel sonucu">
            <a:extLst>
              <a:ext uri="{FF2B5EF4-FFF2-40B4-BE49-F238E27FC236}">
                <a16:creationId xmlns:a16="http://schemas.microsoft.com/office/drawing/2014/main" id="{CEBD28F4-4882-4975-A1C5-BD50D04E4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" y="2654728"/>
            <a:ext cx="3780830" cy="37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D58D8D2-9F14-4E3A-BB83-AF2478DA7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78" y="3227853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42D1B1F4-9B9D-47D5-A050-4141EC62133D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LAYLON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00DDE071-C487-4B36-AB33-AE0157323168}"/>
              </a:ext>
            </a:extLst>
          </p:cNvPr>
          <p:cNvSpPr/>
          <p:nvPr/>
        </p:nvSpPr>
        <p:spPr>
          <a:xfrm>
            <a:off x="4788024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002060"/>
                </a:solidFill>
              </a:rPr>
              <a:t>NAYLON</a:t>
            </a:r>
          </a:p>
        </p:txBody>
      </p:sp>
      <p:pic>
        <p:nvPicPr>
          <p:cNvPr id="4098" name="Picture 2" descr="NAYLON ile ilgili gÃ¶rsel sonucu">
            <a:extLst>
              <a:ext uri="{FF2B5EF4-FFF2-40B4-BE49-F238E27FC236}">
                <a16:creationId xmlns:a16="http://schemas.microsoft.com/office/drawing/2014/main" id="{796B95F5-439C-45E7-AD23-784D379F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" y="3645024"/>
            <a:ext cx="4403933" cy="23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08" y="3464157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KONTÖR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KONTÜR</a:t>
            </a:r>
          </a:p>
        </p:txBody>
      </p:sp>
      <p:pic>
        <p:nvPicPr>
          <p:cNvPr id="13314" name="Picture 2" descr="kontÃ¶r ile ilgili gÃ¶rsel sonucu">
            <a:extLst>
              <a:ext uri="{FF2B5EF4-FFF2-40B4-BE49-F238E27FC236}">
                <a16:creationId xmlns:a16="http://schemas.microsoft.com/office/drawing/2014/main" id="{412EE7CA-E2C7-402A-9220-7462DB9F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" y="2545283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11396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FASÜLYE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FASULYE</a:t>
            </a:r>
          </a:p>
        </p:txBody>
      </p:sp>
      <p:pic>
        <p:nvPicPr>
          <p:cNvPr id="14338" name="Picture 2" descr="fasulye ile ilgili gÃ¶rsel sonucu">
            <a:extLst>
              <a:ext uri="{FF2B5EF4-FFF2-40B4-BE49-F238E27FC236}">
                <a16:creationId xmlns:a16="http://schemas.microsoft.com/office/drawing/2014/main" id="{307AF88C-5E85-405B-BEFF-466CF3C11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" y="3243538"/>
            <a:ext cx="4551213" cy="3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08" y="3710422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C00000"/>
                </a:solidFill>
              </a:rPr>
              <a:t>MAYDONOZ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MAYDANOZ</a:t>
            </a:r>
          </a:p>
        </p:txBody>
      </p:sp>
      <p:pic>
        <p:nvPicPr>
          <p:cNvPr id="15362" name="Picture 2" descr="maydanoz ile ilgili gÃ¶rsel sonucu">
            <a:extLst>
              <a:ext uri="{FF2B5EF4-FFF2-40B4-BE49-F238E27FC236}">
                <a16:creationId xmlns:a16="http://schemas.microsoft.com/office/drawing/2014/main" id="{129D2504-9BC3-4437-AD41-9AD180468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830577" cy="368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11396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KANAPE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KANEPE</a:t>
            </a:r>
          </a:p>
        </p:txBody>
      </p:sp>
      <p:pic>
        <p:nvPicPr>
          <p:cNvPr id="16386" name="Picture 2" descr="kanepe ile ilgili gÃ¶rsel sonucu">
            <a:extLst>
              <a:ext uri="{FF2B5EF4-FFF2-40B4-BE49-F238E27FC236}">
                <a16:creationId xmlns:a16="http://schemas.microsoft.com/office/drawing/2014/main" id="{AB7DAB5D-5A34-4F3D-91E9-45A0168F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52200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29" y="3861048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BİOGRAFİ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BİYOGRAFİ</a:t>
            </a:r>
          </a:p>
        </p:txBody>
      </p:sp>
      <p:pic>
        <p:nvPicPr>
          <p:cNvPr id="17410" name="Picture 2" descr="biyografi ile ilgili gÃ¶rsel sonucu">
            <a:extLst>
              <a:ext uri="{FF2B5EF4-FFF2-40B4-BE49-F238E27FC236}">
                <a16:creationId xmlns:a16="http://schemas.microsoft.com/office/drawing/2014/main" id="{EE5D72F6-B657-4EC0-82BE-44EF54D4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" y="3861048"/>
            <a:ext cx="5399881" cy="285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35" y="3741254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ACENTA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ACENTE</a:t>
            </a:r>
          </a:p>
        </p:txBody>
      </p:sp>
      <p:pic>
        <p:nvPicPr>
          <p:cNvPr id="18434" name="Picture 2" descr="acente ile ilgili gÃ¶rsel sonucu">
            <a:extLst>
              <a:ext uri="{FF2B5EF4-FFF2-40B4-BE49-F238E27FC236}">
                <a16:creationId xmlns:a16="http://schemas.microsoft.com/office/drawing/2014/main" id="{0A83DE34-C120-4D15-92F4-DFE753CF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7" y="3704383"/>
            <a:ext cx="4613498" cy="30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08" y="3511396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C00000"/>
                </a:solidFill>
              </a:rPr>
              <a:t>APARTIMAN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APARTMAN</a:t>
            </a:r>
          </a:p>
        </p:txBody>
      </p:sp>
      <p:pic>
        <p:nvPicPr>
          <p:cNvPr id="19458" name="Picture 2" descr="apartman ile ilgili gÃ¶rsel sonucu">
            <a:extLst>
              <a:ext uri="{FF2B5EF4-FFF2-40B4-BE49-F238E27FC236}">
                <a16:creationId xmlns:a16="http://schemas.microsoft.com/office/drawing/2014/main" id="{0E7FBE2B-5773-487F-82CF-6045452DA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571046" cy="25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08" y="3305758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HEYCAN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HEYECAN</a:t>
            </a:r>
          </a:p>
        </p:txBody>
      </p:sp>
      <p:pic>
        <p:nvPicPr>
          <p:cNvPr id="20482" name="Picture 2" descr="heyecan ile ilgili gÃ¶rsel sonucu">
            <a:extLst>
              <a:ext uri="{FF2B5EF4-FFF2-40B4-BE49-F238E27FC236}">
                <a16:creationId xmlns:a16="http://schemas.microsoft.com/office/drawing/2014/main" id="{79BBDA33-B7E8-4D2B-BF94-F7C35216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1" y="2492896"/>
            <a:ext cx="4081999" cy="29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4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53753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DEKORASYON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DEKARASYON</a:t>
            </a:r>
          </a:p>
        </p:txBody>
      </p:sp>
      <p:pic>
        <p:nvPicPr>
          <p:cNvPr id="21506" name="Picture 2" descr="dekorasyon ile ilgili gÃ¶rsel sonucu">
            <a:extLst>
              <a:ext uri="{FF2B5EF4-FFF2-40B4-BE49-F238E27FC236}">
                <a16:creationId xmlns:a16="http://schemas.microsoft.com/office/drawing/2014/main" id="{5323F22A-2377-41B5-8670-F27335D9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2" y="3068960"/>
            <a:ext cx="4245584" cy="2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0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540" y="3511396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ELEKTRİK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ELEKTİRİK</a:t>
            </a:r>
          </a:p>
        </p:txBody>
      </p:sp>
      <p:pic>
        <p:nvPicPr>
          <p:cNvPr id="22530" name="Picture 2" descr="elektrik ile ilgili gÃ¶rsel sonucu">
            <a:extLst>
              <a:ext uri="{FF2B5EF4-FFF2-40B4-BE49-F238E27FC236}">
                <a16:creationId xmlns:a16="http://schemas.microsoft.com/office/drawing/2014/main" id="{7CBD7899-03E0-4FCF-A70D-CBF82CA03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9" y="3527424"/>
            <a:ext cx="4723662" cy="265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0A85064-5BA6-4447-B66B-822B568F4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29000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4C90097D-80AD-43A2-9829-309F17A079E2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RASLANTI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C9107CC-B331-414B-91CB-B547136FFBA7}"/>
              </a:ext>
            </a:extLst>
          </p:cNvPr>
          <p:cNvSpPr/>
          <p:nvPr/>
        </p:nvSpPr>
        <p:spPr>
          <a:xfrm>
            <a:off x="4930286" y="392048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002060"/>
                </a:solidFill>
              </a:rPr>
              <a:t>RASTLANTI</a:t>
            </a:r>
          </a:p>
        </p:txBody>
      </p:sp>
    </p:spTree>
    <p:extLst>
      <p:ext uri="{BB962C8B-B14F-4D97-AF65-F5344CB8AC3E}">
        <p14:creationId xmlns:p14="http://schemas.microsoft.com/office/powerpoint/2010/main" val="6244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29000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HOPARLÖR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HÖPARLÖR</a:t>
            </a:r>
          </a:p>
        </p:txBody>
      </p:sp>
      <p:pic>
        <p:nvPicPr>
          <p:cNvPr id="23554" name="Picture 2" descr="hoparlÃ¶r ile ilgili gÃ¶rsel sonucu">
            <a:extLst>
              <a:ext uri="{FF2B5EF4-FFF2-40B4-BE49-F238E27FC236}">
                <a16:creationId xmlns:a16="http://schemas.microsoft.com/office/drawing/2014/main" id="{B0073F77-EB4A-4216-A5CE-21114A130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50912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92836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C00000"/>
                </a:solidFill>
              </a:rPr>
              <a:t>KIRATHANE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KIRAATHANE</a:t>
            </a:r>
          </a:p>
        </p:txBody>
      </p:sp>
      <p:pic>
        <p:nvPicPr>
          <p:cNvPr id="24578" name="Picture 2" descr="kÄ±raathane ile ilgili gÃ¶rsel sonucu">
            <a:extLst>
              <a:ext uri="{FF2B5EF4-FFF2-40B4-BE49-F238E27FC236}">
                <a16:creationId xmlns:a16="http://schemas.microsoft.com/office/drawing/2014/main" id="{F198CF33-1A45-47C6-BB4D-6A8F5A3C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2" y="2636912"/>
            <a:ext cx="4585692" cy="292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08" y="3429000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C00000"/>
                </a:solidFill>
              </a:rPr>
              <a:t>KOLESTROL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KOLESTEROL</a:t>
            </a:r>
          </a:p>
        </p:txBody>
      </p:sp>
      <p:pic>
        <p:nvPicPr>
          <p:cNvPr id="25602" name="Picture 2" descr="kolesterol ile ilgili gÃ¶rsel sonucu">
            <a:extLst>
              <a:ext uri="{FF2B5EF4-FFF2-40B4-BE49-F238E27FC236}">
                <a16:creationId xmlns:a16="http://schemas.microsoft.com/office/drawing/2014/main" id="{ECFDFB48-C4EC-4222-993A-AD7F29AB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24336"/>
            <a:ext cx="46085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9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23" y="3068960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KOMPOSİZYON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7030A0"/>
                </a:solidFill>
              </a:rPr>
              <a:t>KOMPOZİSYON</a:t>
            </a:r>
          </a:p>
        </p:txBody>
      </p:sp>
      <p:pic>
        <p:nvPicPr>
          <p:cNvPr id="26626" name="Picture 2" descr="kompozisyon ile ilgili gÃ¶rsel sonucu">
            <a:extLst>
              <a:ext uri="{FF2B5EF4-FFF2-40B4-BE49-F238E27FC236}">
                <a16:creationId xmlns:a16="http://schemas.microsoft.com/office/drawing/2014/main" id="{D323ADE9-50A1-4C94-9C5E-8027C44A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" y="3068960"/>
            <a:ext cx="5436096" cy="30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29000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KURDELA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KURDELE</a:t>
            </a:r>
          </a:p>
        </p:txBody>
      </p:sp>
      <p:pic>
        <p:nvPicPr>
          <p:cNvPr id="27650" name="Picture 2" descr="kurdele ile ilgili gÃ¶rsel sonucu">
            <a:extLst>
              <a:ext uri="{FF2B5EF4-FFF2-40B4-BE49-F238E27FC236}">
                <a16:creationId xmlns:a16="http://schemas.microsoft.com/office/drawing/2014/main" id="{8377D4DB-E70D-41EB-8257-7A120E80F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9" y="2230891"/>
            <a:ext cx="4650128" cy="465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08" y="3710422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LAVABO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LAVOBO</a:t>
            </a:r>
          </a:p>
        </p:txBody>
      </p:sp>
      <p:pic>
        <p:nvPicPr>
          <p:cNvPr id="28674" name="Picture 2" descr="lavabo ile ilgili gÃ¶rsel sonucu">
            <a:extLst>
              <a:ext uri="{FF2B5EF4-FFF2-40B4-BE49-F238E27FC236}">
                <a16:creationId xmlns:a16="http://schemas.microsoft.com/office/drawing/2014/main" id="{16ABFBAD-2652-4812-A336-FBA5A80D8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78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1" y="3501009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MÜSAADE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868758" y="439761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MÜSADE</a:t>
            </a:r>
          </a:p>
        </p:txBody>
      </p:sp>
    </p:spTree>
    <p:extLst>
      <p:ext uri="{BB962C8B-B14F-4D97-AF65-F5344CB8AC3E}">
        <p14:creationId xmlns:p14="http://schemas.microsoft.com/office/powerpoint/2010/main" val="32763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04" y="3140968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PERHİS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PERHİZ</a:t>
            </a:r>
          </a:p>
        </p:txBody>
      </p:sp>
      <p:pic>
        <p:nvPicPr>
          <p:cNvPr id="29698" name="Picture 2" descr="perhiz ile ilgili gÃ¶rsel sonucu">
            <a:extLst>
              <a:ext uri="{FF2B5EF4-FFF2-40B4-BE49-F238E27FC236}">
                <a16:creationId xmlns:a16="http://schemas.microsoft.com/office/drawing/2014/main" id="{1A147F4C-706D-4B02-BEE6-1AFB2C087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312368" cy="340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0422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C00000"/>
                </a:solidFill>
              </a:rPr>
              <a:t>RESTORANT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RESTORAN</a:t>
            </a:r>
          </a:p>
        </p:txBody>
      </p:sp>
      <p:pic>
        <p:nvPicPr>
          <p:cNvPr id="30722" name="Picture 2" descr="restorant ile ilgili gÃ¶rsel sonucu">
            <a:extLst>
              <a:ext uri="{FF2B5EF4-FFF2-40B4-BE49-F238E27FC236}">
                <a16:creationId xmlns:a16="http://schemas.microsoft.com/office/drawing/2014/main" id="{7C75667A-1AF5-4929-9710-78C0BEF6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" y="3305758"/>
            <a:ext cx="5190491" cy="31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FD20D2-FBBA-4AE5-9793-D27EAFA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5E374B8-F804-4D9D-8E48-84CD5E05D7B8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C00000"/>
                </a:solidFill>
              </a:rPr>
              <a:t>SALEP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D9BBEF6-6909-4893-955C-58DFDFA290F1}"/>
              </a:ext>
            </a:extLst>
          </p:cNvPr>
          <p:cNvSpPr/>
          <p:nvPr/>
        </p:nvSpPr>
        <p:spPr>
          <a:xfrm>
            <a:off x="4938081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SAHLEP</a:t>
            </a:r>
          </a:p>
        </p:txBody>
      </p:sp>
      <p:pic>
        <p:nvPicPr>
          <p:cNvPr id="31746" name="Picture 2" descr="salep ile ilgili gÃ¶rsel sonucu">
            <a:extLst>
              <a:ext uri="{FF2B5EF4-FFF2-40B4-BE49-F238E27FC236}">
                <a16:creationId xmlns:a16="http://schemas.microsoft.com/office/drawing/2014/main" id="{1F43F33D-4885-4C3B-8B26-6865AB62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780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D7561F9-2889-4487-8969-2538679E7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43" y="3177144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DA04BDF6-CCC5-4993-91C2-48FCF0BFD56F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SARIMSAK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017C9B8A-1012-4931-B467-83F1630DB8C9}"/>
              </a:ext>
            </a:extLst>
          </p:cNvPr>
          <p:cNvSpPr/>
          <p:nvPr/>
        </p:nvSpPr>
        <p:spPr>
          <a:xfrm>
            <a:off x="4716016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002060"/>
                </a:solidFill>
              </a:rPr>
              <a:t>SARMISAK</a:t>
            </a:r>
          </a:p>
        </p:txBody>
      </p:sp>
      <p:pic>
        <p:nvPicPr>
          <p:cNvPr id="5" name="Picture 2" descr="SARIMSAK ile ilgili gÃ¶rsel sonucu">
            <a:extLst>
              <a:ext uri="{FF2B5EF4-FFF2-40B4-BE49-F238E27FC236}">
                <a16:creationId xmlns:a16="http://schemas.microsoft.com/office/drawing/2014/main" id="{A68847F4-18A1-4AA9-9152-20B4F08E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4" y="3314488"/>
            <a:ext cx="4034202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90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D4173EAD-8FD2-4256-A801-0E51D19F8B1C}"/>
              </a:ext>
            </a:extLst>
          </p:cNvPr>
          <p:cNvSpPr/>
          <p:nvPr/>
        </p:nvSpPr>
        <p:spPr>
          <a:xfrm>
            <a:off x="1880656" y="1075570"/>
            <a:ext cx="5778642" cy="226825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HANGİSİ DOĞRU</a:t>
            </a:r>
            <a:r>
              <a:rPr lang="tr-TR" sz="6000" b="1" dirty="0">
                <a:solidFill>
                  <a:srgbClr val="C00000"/>
                </a:solidFill>
              </a:rPr>
              <a:t>?</a:t>
            </a:r>
            <a:endParaRPr lang="tr-TR" sz="1350" b="1" dirty="0">
              <a:solidFill>
                <a:srgbClr val="C00000"/>
              </a:solidFill>
            </a:endParaRP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59029423-2826-45FC-9DCA-21762CE44650}"/>
              </a:ext>
            </a:extLst>
          </p:cNvPr>
          <p:cNvSpPr/>
          <p:nvPr/>
        </p:nvSpPr>
        <p:spPr>
          <a:xfrm>
            <a:off x="1943100" y="3343822"/>
            <a:ext cx="5778642" cy="111907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CEVAPLAR</a:t>
            </a:r>
            <a:endParaRPr lang="tr-TR" sz="13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804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3E6A5456-BADC-49F1-B4C4-86D8026A3ACA}"/>
              </a:ext>
            </a:extLst>
          </p:cNvPr>
          <p:cNvSpPr/>
          <p:nvPr/>
        </p:nvSpPr>
        <p:spPr>
          <a:xfrm>
            <a:off x="249382" y="1431881"/>
            <a:ext cx="3827975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00B0F0"/>
                </a:solidFill>
              </a:rPr>
              <a:t>HERKES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AC72BF7A-3D33-491E-87C4-390B0A72B1D9}"/>
              </a:ext>
            </a:extLst>
          </p:cNvPr>
          <p:cNvSpPr/>
          <p:nvPr/>
        </p:nvSpPr>
        <p:spPr>
          <a:xfrm>
            <a:off x="249382" y="2915943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b="1" dirty="0">
                <a:solidFill>
                  <a:srgbClr val="C00000"/>
                </a:solidFill>
              </a:rPr>
              <a:t>KİBRİT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7E79DEC4-B260-4B52-B882-399DC515DF5F}"/>
              </a:ext>
            </a:extLst>
          </p:cNvPr>
          <p:cNvSpPr/>
          <p:nvPr/>
        </p:nvSpPr>
        <p:spPr>
          <a:xfrm>
            <a:off x="249382" y="428841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KİPRİK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7FB71F2-6916-41FC-89BE-46BFD51009A3}"/>
              </a:ext>
            </a:extLst>
          </p:cNvPr>
          <p:cNvSpPr/>
          <p:nvPr/>
        </p:nvSpPr>
        <p:spPr>
          <a:xfrm>
            <a:off x="5375756" y="1431881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b="1" dirty="0">
                <a:solidFill>
                  <a:srgbClr val="C00000"/>
                </a:solidFill>
              </a:rPr>
              <a:t>MAYDANOZ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300EE748-EBF5-46DE-AF85-F83DA58EDF1F}"/>
              </a:ext>
            </a:extLst>
          </p:cNvPr>
          <p:cNvSpPr/>
          <p:nvPr/>
        </p:nvSpPr>
        <p:spPr>
          <a:xfrm>
            <a:off x="5554900" y="2915943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b="1" dirty="0">
                <a:solidFill>
                  <a:srgbClr val="002060"/>
                </a:solidFill>
              </a:rPr>
              <a:t>NAYLON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E838AEAD-3D50-4769-A293-30F7F374C3EB}"/>
              </a:ext>
            </a:extLst>
          </p:cNvPr>
          <p:cNvSpPr/>
          <p:nvPr/>
        </p:nvSpPr>
        <p:spPr>
          <a:xfrm>
            <a:off x="5630424" y="428841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b="1" dirty="0">
                <a:solidFill>
                  <a:srgbClr val="002060"/>
                </a:solidFill>
              </a:rPr>
              <a:t>RASTLANTI</a:t>
            </a:r>
          </a:p>
        </p:txBody>
      </p:sp>
    </p:spTree>
    <p:extLst>
      <p:ext uri="{BB962C8B-B14F-4D97-AF65-F5344CB8AC3E}">
        <p14:creationId xmlns:p14="http://schemas.microsoft.com/office/powerpoint/2010/main" val="4043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0DB36F7F-D900-4539-B211-E4E2F21F6CF3}"/>
              </a:ext>
            </a:extLst>
          </p:cNvPr>
          <p:cNvSpPr/>
          <p:nvPr/>
        </p:nvSpPr>
        <p:spPr>
          <a:xfrm>
            <a:off x="221864" y="108801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SARIMSAK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D44E0A2E-0DA9-4A51-BB47-44BFEE2A7CA1}"/>
              </a:ext>
            </a:extLst>
          </p:cNvPr>
          <p:cNvSpPr/>
          <p:nvPr/>
        </p:nvSpPr>
        <p:spPr>
          <a:xfrm>
            <a:off x="221864" y="2501176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SÜRPRİZ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03A11C6E-1153-4F2C-B19F-34B69230F9F8}"/>
              </a:ext>
            </a:extLst>
          </p:cNvPr>
          <p:cNvSpPr/>
          <p:nvPr/>
        </p:nvSpPr>
        <p:spPr>
          <a:xfrm>
            <a:off x="221864" y="3914340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ŞOFÖR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E4B94F67-D8CD-4131-B24C-8BEB4169C7D4}"/>
              </a:ext>
            </a:extLst>
          </p:cNvPr>
          <p:cNvSpPr/>
          <p:nvPr/>
        </p:nvSpPr>
        <p:spPr>
          <a:xfrm>
            <a:off x="4845819" y="108801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950" b="1" dirty="0">
                <a:solidFill>
                  <a:srgbClr val="C00000"/>
                </a:solidFill>
              </a:rPr>
              <a:t>YANLIŞ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958BC65E-E4B2-4BF7-AD4F-DC0AEA536F1C}"/>
              </a:ext>
            </a:extLst>
          </p:cNvPr>
          <p:cNvSpPr/>
          <p:nvPr/>
        </p:nvSpPr>
        <p:spPr>
          <a:xfrm>
            <a:off x="4865061" y="2501176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C00000"/>
                </a:solidFill>
              </a:rPr>
              <a:t>YALNIZ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4FD526A8-304C-4B07-8306-3C5BE6907EA8}"/>
              </a:ext>
            </a:extLst>
          </p:cNvPr>
          <p:cNvSpPr/>
          <p:nvPr/>
        </p:nvSpPr>
        <p:spPr>
          <a:xfrm>
            <a:off x="4865061" y="383121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7030A0"/>
                </a:solidFill>
              </a:rPr>
              <a:t>FİYAT</a:t>
            </a:r>
          </a:p>
        </p:txBody>
      </p:sp>
    </p:spTree>
    <p:extLst>
      <p:ext uri="{BB962C8B-B14F-4D97-AF65-F5344CB8AC3E}">
        <p14:creationId xmlns:p14="http://schemas.microsoft.com/office/powerpoint/2010/main" val="42383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DDBA577C-B2AF-48C7-9742-24E35B42F1BF}"/>
              </a:ext>
            </a:extLst>
          </p:cNvPr>
          <p:cNvSpPr/>
          <p:nvPr/>
        </p:nvSpPr>
        <p:spPr>
          <a:xfrm>
            <a:off x="221864" y="108801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C00000"/>
                </a:solidFill>
              </a:rPr>
              <a:t>FİLM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4DB8A8EF-B10C-4519-BB2C-83401F8E922B}"/>
              </a:ext>
            </a:extLst>
          </p:cNvPr>
          <p:cNvSpPr/>
          <p:nvPr/>
        </p:nvSpPr>
        <p:spPr>
          <a:xfrm>
            <a:off x="221864" y="2509265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950" b="1" dirty="0">
                <a:solidFill>
                  <a:srgbClr val="7030A0"/>
                </a:solidFill>
              </a:rPr>
              <a:t>ESPRİ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F0E047A8-F459-4578-88C2-988E6E09DF1E}"/>
              </a:ext>
            </a:extLst>
          </p:cNvPr>
          <p:cNvSpPr/>
          <p:nvPr/>
        </p:nvSpPr>
        <p:spPr>
          <a:xfrm>
            <a:off x="221864" y="401824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7030A0"/>
                </a:solidFill>
              </a:rPr>
              <a:t>EKŞİ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3E93B3E4-45A5-43A3-88F5-D37BD632A6E6}"/>
              </a:ext>
            </a:extLst>
          </p:cNvPr>
          <p:cNvSpPr/>
          <p:nvPr/>
        </p:nvSpPr>
        <p:spPr>
          <a:xfrm>
            <a:off x="4858709" y="108801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50" b="1" dirty="0">
                <a:solidFill>
                  <a:srgbClr val="7030A0"/>
                </a:solidFill>
              </a:rPr>
              <a:t>ÇEMBER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DCB536C9-60E9-4AB9-96D1-2B11581FE2DC}"/>
              </a:ext>
            </a:extLst>
          </p:cNvPr>
          <p:cNvSpPr/>
          <p:nvPr/>
        </p:nvSpPr>
        <p:spPr>
          <a:xfrm>
            <a:off x="4858709" y="2402886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950" b="1" dirty="0">
                <a:solidFill>
                  <a:srgbClr val="C00000"/>
                </a:solidFill>
              </a:rPr>
              <a:t>ASFALT</a:t>
            </a:r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93F25183-2B66-4678-AE02-73A45FB491FD}"/>
              </a:ext>
            </a:extLst>
          </p:cNvPr>
          <p:cNvSpPr/>
          <p:nvPr/>
        </p:nvSpPr>
        <p:spPr>
          <a:xfrm>
            <a:off x="4858709" y="3924730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HOŞ  GELDİN</a:t>
            </a:r>
          </a:p>
        </p:txBody>
      </p:sp>
    </p:spTree>
    <p:extLst>
      <p:ext uri="{BB962C8B-B14F-4D97-AF65-F5344CB8AC3E}">
        <p14:creationId xmlns:p14="http://schemas.microsoft.com/office/powerpoint/2010/main" val="1871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976E53AA-7224-48D8-B7BF-D4FF44C4F6EF}"/>
              </a:ext>
            </a:extLst>
          </p:cNvPr>
          <p:cNvSpPr/>
          <p:nvPr/>
        </p:nvSpPr>
        <p:spPr>
          <a:xfrm>
            <a:off x="457066" y="1067230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7030A0"/>
                </a:solidFill>
              </a:rPr>
              <a:t>HER ŞEY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E54C7F9D-5548-4B58-88AF-E43CB6071768}"/>
              </a:ext>
            </a:extLst>
          </p:cNvPr>
          <p:cNvSpPr/>
          <p:nvPr/>
        </p:nvSpPr>
        <p:spPr>
          <a:xfrm>
            <a:off x="457066" y="2563521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50" b="1" dirty="0">
                <a:solidFill>
                  <a:srgbClr val="7030A0"/>
                </a:solidFill>
              </a:rPr>
              <a:t>SEYAHAT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089E0062-9E99-4129-86E8-D718E5A6886C}"/>
              </a:ext>
            </a:extLst>
          </p:cNvPr>
          <p:cNvSpPr/>
          <p:nvPr/>
        </p:nvSpPr>
        <p:spPr>
          <a:xfrm>
            <a:off x="457066" y="4059812"/>
            <a:ext cx="3169361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700" b="1" dirty="0">
                <a:solidFill>
                  <a:srgbClr val="7030A0"/>
                </a:solidFill>
              </a:rPr>
              <a:t>LABORATUVAR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785B94A-B981-49A1-B262-75F21BB5882B}"/>
              </a:ext>
            </a:extLst>
          </p:cNvPr>
          <p:cNvSpPr/>
          <p:nvPr/>
        </p:nvSpPr>
        <p:spPr>
          <a:xfrm>
            <a:off x="5029067" y="1183169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PEKÇOK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50C38BC6-74B5-48CD-8592-B6AF4C8782B8}"/>
              </a:ext>
            </a:extLst>
          </p:cNvPr>
          <p:cNvSpPr/>
          <p:nvPr/>
        </p:nvSpPr>
        <p:spPr>
          <a:xfrm>
            <a:off x="4707082" y="2563521"/>
            <a:ext cx="3404563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50" b="1" dirty="0">
                <a:solidFill>
                  <a:srgbClr val="7030A0"/>
                </a:solidFill>
              </a:rPr>
              <a:t>EMRETMEK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5255F132-37E5-48C6-8F75-6C4DB976056B}"/>
              </a:ext>
            </a:extLst>
          </p:cNvPr>
          <p:cNvSpPr/>
          <p:nvPr/>
        </p:nvSpPr>
        <p:spPr>
          <a:xfrm>
            <a:off x="4951201" y="405981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b="1" dirty="0">
                <a:solidFill>
                  <a:srgbClr val="7030A0"/>
                </a:solidFill>
              </a:rPr>
              <a:t>ÇİKOLATA</a:t>
            </a:r>
          </a:p>
        </p:txBody>
      </p:sp>
    </p:spTree>
    <p:extLst>
      <p:ext uri="{BB962C8B-B14F-4D97-AF65-F5344CB8AC3E}">
        <p14:creationId xmlns:p14="http://schemas.microsoft.com/office/powerpoint/2010/main" val="25593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ECB46171-2057-4A8F-8D4F-6DDB037DE0F4}"/>
              </a:ext>
            </a:extLst>
          </p:cNvPr>
          <p:cNvSpPr/>
          <p:nvPr/>
        </p:nvSpPr>
        <p:spPr>
          <a:xfrm>
            <a:off x="242646" y="116074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UNVAN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1088CC01-120E-4EF5-A256-59009DB64AF7}"/>
              </a:ext>
            </a:extLst>
          </p:cNvPr>
          <p:cNvSpPr/>
          <p:nvPr/>
        </p:nvSpPr>
        <p:spPr>
          <a:xfrm>
            <a:off x="242646" y="266835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b="1" dirty="0">
                <a:solidFill>
                  <a:srgbClr val="7030A0"/>
                </a:solidFill>
              </a:rPr>
              <a:t>HRİSTİYAN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9E9CEFEC-A62F-4D97-BA95-3BAC7221BA8D}"/>
              </a:ext>
            </a:extLst>
          </p:cNvPr>
          <p:cNvSpPr/>
          <p:nvPr/>
        </p:nvSpPr>
        <p:spPr>
          <a:xfrm>
            <a:off x="325773" y="4175969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b="1" dirty="0">
                <a:solidFill>
                  <a:srgbClr val="C00000"/>
                </a:solidFill>
              </a:rPr>
              <a:t>MAKİNE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CEE4DC6A-89E5-4C87-A56C-011CBC41B539}"/>
              </a:ext>
            </a:extLst>
          </p:cNvPr>
          <p:cNvSpPr/>
          <p:nvPr/>
        </p:nvSpPr>
        <p:spPr>
          <a:xfrm>
            <a:off x="4713236" y="116074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50" b="1" dirty="0">
                <a:solidFill>
                  <a:srgbClr val="7030A0"/>
                </a:solidFill>
              </a:rPr>
              <a:t>EGZOZ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AB8B64CB-ADAB-4543-85D9-CF4EBCEED6E4}"/>
              </a:ext>
            </a:extLst>
          </p:cNvPr>
          <p:cNvSpPr/>
          <p:nvPr/>
        </p:nvSpPr>
        <p:spPr>
          <a:xfrm>
            <a:off x="4572000" y="2668358"/>
            <a:ext cx="348251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7030A0"/>
                </a:solidFill>
              </a:rPr>
              <a:t>ATÖLYE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29673253-B587-4967-94F4-A18F3DB5331B}"/>
              </a:ext>
            </a:extLst>
          </p:cNvPr>
          <p:cNvSpPr/>
          <p:nvPr/>
        </p:nvSpPr>
        <p:spPr>
          <a:xfrm>
            <a:off x="4855095" y="4105394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ŞOFBEN</a:t>
            </a:r>
          </a:p>
        </p:txBody>
      </p:sp>
    </p:spTree>
    <p:extLst>
      <p:ext uri="{BB962C8B-B14F-4D97-AF65-F5344CB8AC3E}">
        <p14:creationId xmlns:p14="http://schemas.microsoft.com/office/powerpoint/2010/main" val="30887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59ED1099-12D8-4309-8F44-A97072CAA829}"/>
              </a:ext>
            </a:extLst>
          </p:cNvPr>
          <p:cNvSpPr/>
          <p:nvPr/>
        </p:nvSpPr>
        <p:spPr>
          <a:xfrm>
            <a:off x="242646" y="116074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b="1" dirty="0">
                <a:solidFill>
                  <a:srgbClr val="C00000"/>
                </a:solidFill>
              </a:rPr>
              <a:t>KURU   YEMİŞ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1DB0BDAD-64D7-4270-A6A1-CB7FBEBA5645}"/>
              </a:ext>
            </a:extLst>
          </p:cNvPr>
          <p:cNvSpPr/>
          <p:nvPr/>
        </p:nvSpPr>
        <p:spPr>
          <a:xfrm>
            <a:off x="169909" y="2521958"/>
            <a:ext cx="3165572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50" b="1" dirty="0">
                <a:solidFill>
                  <a:srgbClr val="C00000"/>
                </a:solidFill>
              </a:rPr>
              <a:t>ART  ARDA 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EF7DBB4C-8771-4F16-A422-A9F7B8107965}"/>
              </a:ext>
            </a:extLst>
          </p:cNvPr>
          <p:cNvSpPr/>
          <p:nvPr/>
        </p:nvSpPr>
        <p:spPr>
          <a:xfrm>
            <a:off x="294533" y="4050350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7030A0"/>
                </a:solidFill>
              </a:rPr>
              <a:t>TRAŞ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A9B091CE-61AD-4AE2-A876-AAE74477E817}"/>
              </a:ext>
            </a:extLst>
          </p:cNvPr>
          <p:cNvSpPr/>
          <p:nvPr/>
        </p:nvSpPr>
        <p:spPr>
          <a:xfrm>
            <a:off x="4741910" y="116074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PARDÖSÜ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281A95E8-FA45-4829-B462-C7DED2863945}"/>
              </a:ext>
            </a:extLst>
          </p:cNvPr>
          <p:cNvSpPr/>
          <p:nvPr/>
        </p:nvSpPr>
        <p:spPr>
          <a:xfrm>
            <a:off x="4804255" y="264664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7030A0"/>
                </a:solidFill>
              </a:rPr>
              <a:t>İDDİA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12FE19F5-5797-47CD-B582-3DCF127B5D78}"/>
              </a:ext>
            </a:extLst>
          </p:cNvPr>
          <p:cNvSpPr/>
          <p:nvPr/>
        </p:nvSpPr>
        <p:spPr>
          <a:xfrm>
            <a:off x="4914767" y="4050350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50" b="1" dirty="0">
                <a:solidFill>
                  <a:srgbClr val="7030A0"/>
                </a:solidFill>
              </a:rPr>
              <a:t>KRAVAT</a:t>
            </a:r>
          </a:p>
        </p:txBody>
      </p:sp>
    </p:spTree>
    <p:extLst>
      <p:ext uri="{BB962C8B-B14F-4D97-AF65-F5344CB8AC3E}">
        <p14:creationId xmlns:p14="http://schemas.microsoft.com/office/powerpoint/2010/main" val="21033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A2D47ADA-2955-46B3-85F9-94180E947CF2}"/>
              </a:ext>
            </a:extLst>
          </p:cNvPr>
          <p:cNvSpPr/>
          <p:nvPr/>
        </p:nvSpPr>
        <p:spPr>
          <a:xfrm>
            <a:off x="242646" y="116074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C00000"/>
                </a:solidFill>
              </a:rPr>
              <a:t>ŞARJ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346FBB0D-FC99-4B7E-BBDF-938826275FFC}"/>
              </a:ext>
            </a:extLst>
          </p:cNvPr>
          <p:cNvSpPr/>
          <p:nvPr/>
        </p:nvSpPr>
        <p:spPr>
          <a:xfrm>
            <a:off x="242646" y="2615475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950" b="1" dirty="0">
                <a:solidFill>
                  <a:srgbClr val="C00000"/>
                </a:solidFill>
              </a:rPr>
              <a:t>ASLAN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2E3A7F74-FAE3-4FAF-89D8-1D8EF0A8B714}"/>
              </a:ext>
            </a:extLst>
          </p:cNvPr>
          <p:cNvSpPr/>
          <p:nvPr/>
        </p:nvSpPr>
        <p:spPr>
          <a:xfrm>
            <a:off x="415503" y="407020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b="1" dirty="0">
                <a:solidFill>
                  <a:srgbClr val="00B0F0"/>
                </a:solidFill>
              </a:rPr>
              <a:t>PSİKOLOJİK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AAEF3AC0-9A01-428D-BB74-5323A23E38EF}"/>
              </a:ext>
            </a:extLst>
          </p:cNvPr>
          <p:cNvSpPr/>
          <p:nvPr/>
        </p:nvSpPr>
        <p:spPr>
          <a:xfrm>
            <a:off x="5002355" y="116074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00B0F0"/>
                </a:solidFill>
              </a:rPr>
              <a:t>GARDIROP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62BDC578-2F7B-41A1-A814-1A82F824FE17}"/>
              </a:ext>
            </a:extLst>
          </p:cNvPr>
          <p:cNvSpPr/>
          <p:nvPr/>
        </p:nvSpPr>
        <p:spPr>
          <a:xfrm>
            <a:off x="5002355" y="2615475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rgbClr val="00B0F0"/>
                </a:solidFill>
              </a:rPr>
              <a:t>FLÜT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9E1A3B31-E8AE-425D-AEDD-2DEDBCD9CFF8}"/>
              </a:ext>
            </a:extLst>
          </p:cNvPr>
          <p:cNvSpPr/>
          <p:nvPr/>
        </p:nvSpPr>
        <p:spPr>
          <a:xfrm>
            <a:off x="4975175" y="407020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700" b="1" dirty="0">
                <a:solidFill>
                  <a:srgbClr val="C00000"/>
                </a:solidFill>
              </a:rPr>
              <a:t>ANTRENMAN</a:t>
            </a:r>
          </a:p>
        </p:txBody>
      </p:sp>
    </p:spTree>
    <p:extLst>
      <p:ext uri="{BB962C8B-B14F-4D97-AF65-F5344CB8AC3E}">
        <p14:creationId xmlns:p14="http://schemas.microsoft.com/office/powerpoint/2010/main" val="301990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E274A399-ABE0-431B-A468-34EB8FC50233}"/>
              </a:ext>
            </a:extLst>
          </p:cNvPr>
          <p:cNvSpPr/>
          <p:nvPr/>
        </p:nvSpPr>
        <p:spPr>
          <a:xfrm>
            <a:off x="290814" y="1139966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002060"/>
                </a:solidFill>
              </a:rPr>
              <a:t>POĞAÇA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44B50030-AEDE-475C-91FE-649E76097DCB}"/>
              </a:ext>
            </a:extLst>
          </p:cNvPr>
          <p:cNvSpPr/>
          <p:nvPr/>
        </p:nvSpPr>
        <p:spPr>
          <a:xfrm>
            <a:off x="290814" y="2521957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ŞEFKAT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4EF63C9A-24CF-4B20-887F-543BD756420C}"/>
              </a:ext>
            </a:extLst>
          </p:cNvPr>
          <p:cNvSpPr/>
          <p:nvPr/>
        </p:nvSpPr>
        <p:spPr>
          <a:xfrm>
            <a:off x="290814" y="3903947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b="1" dirty="0">
                <a:solidFill>
                  <a:srgbClr val="C00000"/>
                </a:solidFill>
              </a:rPr>
              <a:t>ORATORYO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D9EF6688-24B2-4EDF-8E3E-8967E7695177}"/>
              </a:ext>
            </a:extLst>
          </p:cNvPr>
          <p:cNvSpPr/>
          <p:nvPr/>
        </p:nvSpPr>
        <p:spPr>
          <a:xfrm>
            <a:off x="4658209" y="1139966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b="1" dirty="0">
                <a:solidFill>
                  <a:srgbClr val="7030A0"/>
                </a:solidFill>
              </a:rPr>
              <a:t>DİNOZOR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B9D23CB9-3DF3-4E7C-8D3E-AB7AB362362B}"/>
              </a:ext>
            </a:extLst>
          </p:cNvPr>
          <p:cNvSpPr/>
          <p:nvPr/>
        </p:nvSpPr>
        <p:spPr>
          <a:xfrm>
            <a:off x="4658208" y="2521957"/>
            <a:ext cx="3041455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KONSERVATUVAR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0CDC7847-16EB-4989-ACB0-384E0927A2CA}"/>
              </a:ext>
            </a:extLst>
          </p:cNvPr>
          <p:cNvSpPr/>
          <p:nvPr/>
        </p:nvSpPr>
        <p:spPr>
          <a:xfrm>
            <a:off x="4720773" y="403542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700" b="1" dirty="0">
                <a:solidFill>
                  <a:srgbClr val="7030A0"/>
                </a:solidFill>
              </a:rPr>
              <a:t>MÜTEAHHİT</a:t>
            </a:r>
          </a:p>
        </p:txBody>
      </p:sp>
    </p:spTree>
    <p:extLst>
      <p:ext uri="{BB962C8B-B14F-4D97-AF65-F5344CB8AC3E}">
        <p14:creationId xmlns:p14="http://schemas.microsoft.com/office/powerpoint/2010/main" val="15617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051306D6-338B-493E-88BC-409293D15785}"/>
              </a:ext>
            </a:extLst>
          </p:cNvPr>
          <p:cNvSpPr/>
          <p:nvPr/>
        </p:nvSpPr>
        <p:spPr>
          <a:xfrm>
            <a:off x="457067" y="108801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b="1" dirty="0">
                <a:solidFill>
                  <a:srgbClr val="7030A0"/>
                </a:solidFill>
              </a:rPr>
              <a:t>RÖPORTAJ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D69B2C34-B334-4167-A81C-5FDBD74E7988}"/>
              </a:ext>
            </a:extLst>
          </p:cNvPr>
          <p:cNvSpPr/>
          <p:nvPr/>
        </p:nvSpPr>
        <p:spPr>
          <a:xfrm>
            <a:off x="457067" y="2402886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700" b="1" dirty="0">
                <a:solidFill>
                  <a:srgbClr val="C00000"/>
                </a:solidFill>
              </a:rPr>
              <a:t>MATERYAL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E43756A4-2FE2-4C63-AA86-6B2237A5728B}"/>
              </a:ext>
            </a:extLst>
          </p:cNvPr>
          <p:cNvSpPr/>
          <p:nvPr/>
        </p:nvSpPr>
        <p:spPr>
          <a:xfrm>
            <a:off x="599292" y="3943880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b="1" dirty="0">
                <a:solidFill>
                  <a:srgbClr val="7030A0"/>
                </a:solidFill>
              </a:rPr>
              <a:t>EŞOFMAN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A9A2531F-FAB9-4BFD-BA5B-740EEC546B3E}"/>
              </a:ext>
            </a:extLst>
          </p:cNvPr>
          <p:cNvSpPr/>
          <p:nvPr/>
        </p:nvSpPr>
        <p:spPr>
          <a:xfrm>
            <a:off x="4800467" y="116074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b="1" dirty="0">
                <a:solidFill>
                  <a:srgbClr val="7030A0"/>
                </a:solidFill>
              </a:rPr>
              <a:t>MATBAA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5741689D-D22B-4025-8947-20E9A2BA4912}"/>
              </a:ext>
            </a:extLst>
          </p:cNvPr>
          <p:cNvSpPr/>
          <p:nvPr/>
        </p:nvSpPr>
        <p:spPr>
          <a:xfrm>
            <a:off x="4800467" y="2511566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b="1" dirty="0">
                <a:solidFill>
                  <a:srgbClr val="C00000"/>
                </a:solidFill>
              </a:rPr>
              <a:t>ZATÜRRE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B5F07A95-D004-4AC7-802A-7A5E6DB24D75}"/>
              </a:ext>
            </a:extLst>
          </p:cNvPr>
          <p:cNvSpPr/>
          <p:nvPr/>
        </p:nvSpPr>
        <p:spPr>
          <a:xfrm>
            <a:off x="4877306" y="3943880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b="1" dirty="0">
                <a:solidFill>
                  <a:srgbClr val="7030A0"/>
                </a:solidFill>
              </a:rPr>
              <a:t>DEĞNEK</a:t>
            </a:r>
          </a:p>
        </p:txBody>
      </p:sp>
    </p:spTree>
    <p:extLst>
      <p:ext uri="{BB962C8B-B14F-4D97-AF65-F5344CB8AC3E}">
        <p14:creationId xmlns:p14="http://schemas.microsoft.com/office/powerpoint/2010/main" val="17429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35E1FE-C7DA-4243-8BB7-DCE252E0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51" y="3511396"/>
            <a:ext cx="3147578" cy="3147578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F0941AE8-54D9-4993-B2C5-C745D9D8E392}"/>
              </a:ext>
            </a:extLst>
          </p:cNvPr>
          <p:cNvSpPr/>
          <p:nvPr/>
        </p:nvSpPr>
        <p:spPr>
          <a:xfrm>
            <a:off x="323528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SÜRPRİZ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E68C02AD-A6C8-4864-994E-BB6747A98D04}"/>
              </a:ext>
            </a:extLst>
          </p:cNvPr>
          <p:cNvSpPr/>
          <p:nvPr/>
        </p:nvSpPr>
        <p:spPr>
          <a:xfrm>
            <a:off x="4788024" y="404664"/>
            <a:ext cx="388843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SÜPRİZ</a:t>
            </a:r>
          </a:p>
        </p:txBody>
      </p:sp>
      <p:pic>
        <p:nvPicPr>
          <p:cNvPr id="6146" name="Picture 2" descr="SÃRPRÄ°Z ile ilgili gÃ¶rsel sonucu">
            <a:extLst>
              <a:ext uri="{FF2B5EF4-FFF2-40B4-BE49-F238E27FC236}">
                <a16:creationId xmlns:a16="http://schemas.microsoft.com/office/drawing/2014/main" id="{50920EB7-DB7E-4747-AB2A-B1270055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3677394" cy="36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3AB4C835-A628-4131-95D8-86599834B6A3}"/>
              </a:ext>
            </a:extLst>
          </p:cNvPr>
          <p:cNvSpPr/>
          <p:nvPr/>
        </p:nvSpPr>
        <p:spPr>
          <a:xfrm>
            <a:off x="242646" y="116074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C00000"/>
                </a:solidFill>
              </a:rPr>
              <a:t>PLAJ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A949520D-BEC4-4546-92EA-C79704B1946F}"/>
              </a:ext>
            </a:extLst>
          </p:cNvPr>
          <p:cNvSpPr/>
          <p:nvPr/>
        </p:nvSpPr>
        <p:spPr>
          <a:xfrm>
            <a:off x="242646" y="2615475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C00000"/>
                </a:solidFill>
              </a:rPr>
              <a:t>KOMİSER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2C135A8-29CA-42BF-AE8B-3FD4D2D5CC6B}"/>
              </a:ext>
            </a:extLst>
          </p:cNvPr>
          <p:cNvSpPr/>
          <p:nvPr/>
        </p:nvSpPr>
        <p:spPr>
          <a:xfrm>
            <a:off x="242646" y="4194893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C00000"/>
                </a:solidFill>
              </a:rPr>
              <a:t>ISTIRAP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59BC537-689E-4E9D-B0D3-FFBA1AC03CDB}"/>
              </a:ext>
            </a:extLst>
          </p:cNvPr>
          <p:cNvSpPr/>
          <p:nvPr/>
        </p:nvSpPr>
        <p:spPr>
          <a:xfrm>
            <a:off x="4856952" y="116074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KAVANOZ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21810179-0D80-4073-9377-56DBDA2AC7B5}"/>
              </a:ext>
            </a:extLst>
          </p:cNvPr>
          <p:cNvSpPr/>
          <p:nvPr/>
        </p:nvSpPr>
        <p:spPr>
          <a:xfrm>
            <a:off x="4731518" y="2615475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C00000"/>
                </a:solidFill>
              </a:rPr>
              <a:t>KONTÖR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FF5741D8-2394-4502-8635-B46C8EC4A902}"/>
              </a:ext>
            </a:extLst>
          </p:cNvPr>
          <p:cNvSpPr/>
          <p:nvPr/>
        </p:nvSpPr>
        <p:spPr>
          <a:xfrm>
            <a:off x="4856952" y="407020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FASULYE</a:t>
            </a:r>
          </a:p>
        </p:txBody>
      </p:sp>
    </p:spTree>
    <p:extLst>
      <p:ext uri="{BB962C8B-B14F-4D97-AF65-F5344CB8AC3E}">
        <p14:creationId xmlns:p14="http://schemas.microsoft.com/office/powerpoint/2010/main" val="38904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FD154646-A932-4F39-839C-0EF4FD9F8289}"/>
              </a:ext>
            </a:extLst>
          </p:cNvPr>
          <p:cNvSpPr/>
          <p:nvPr/>
        </p:nvSpPr>
        <p:spPr>
          <a:xfrm>
            <a:off x="440815" y="1098403"/>
            <a:ext cx="3216785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MAYDANOZ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0D41D36A-B084-4B4B-847C-FE27390403DB}"/>
              </a:ext>
            </a:extLst>
          </p:cNvPr>
          <p:cNvSpPr/>
          <p:nvPr/>
        </p:nvSpPr>
        <p:spPr>
          <a:xfrm>
            <a:off x="368079" y="2667430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KANEPE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B5F690AE-260E-4335-BF8D-9F92A75AF854}"/>
              </a:ext>
            </a:extLst>
          </p:cNvPr>
          <p:cNvSpPr/>
          <p:nvPr/>
        </p:nvSpPr>
        <p:spPr>
          <a:xfrm>
            <a:off x="440816" y="407020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BİYOGRAFİ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06BB7DAE-A493-45C1-BC5A-36F01399AEC5}"/>
              </a:ext>
            </a:extLst>
          </p:cNvPr>
          <p:cNvSpPr/>
          <p:nvPr/>
        </p:nvSpPr>
        <p:spPr>
          <a:xfrm>
            <a:off x="5708264" y="1098403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C00000"/>
                </a:solidFill>
              </a:rPr>
              <a:t>ACENTA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04068E80-139D-424F-8EE8-F931D3A8173A}"/>
              </a:ext>
            </a:extLst>
          </p:cNvPr>
          <p:cNvSpPr/>
          <p:nvPr/>
        </p:nvSpPr>
        <p:spPr>
          <a:xfrm>
            <a:off x="5708263" y="2402886"/>
            <a:ext cx="3176840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APARTMAN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3AA81B43-FC7B-4ED8-9D46-804E27EF7EFC}"/>
              </a:ext>
            </a:extLst>
          </p:cNvPr>
          <p:cNvSpPr/>
          <p:nvPr/>
        </p:nvSpPr>
        <p:spPr>
          <a:xfrm>
            <a:off x="5838521" y="3707369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HEYECAN</a:t>
            </a:r>
          </a:p>
        </p:txBody>
      </p:sp>
    </p:spTree>
    <p:extLst>
      <p:ext uri="{BB962C8B-B14F-4D97-AF65-F5344CB8AC3E}">
        <p14:creationId xmlns:p14="http://schemas.microsoft.com/office/powerpoint/2010/main" val="14408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866428BE-4383-4D1C-9D5D-A258C28C1C0F}"/>
              </a:ext>
            </a:extLst>
          </p:cNvPr>
          <p:cNvSpPr/>
          <p:nvPr/>
        </p:nvSpPr>
        <p:spPr>
          <a:xfrm>
            <a:off x="242646" y="1160748"/>
            <a:ext cx="3653945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DEKORASYON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E57A70F7-55D1-48FC-A07D-AD83DEB1C637}"/>
              </a:ext>
            </a:extLst>
          </p:cNvPr>
          <p:cNvSpPr/>
          <p:nvPr/>
        </p:nvSpPr>
        <p:spPr>
          <a:xfrm>
            <a:off x="242645" y="2915943"/>
            <a:ext cx="3653945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C00000"/>
                </a:solidFill>
              </a:rPr>
              <a:t>ELEKTRİK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47A0E1C1-D120-4F28-B948-A08EA43396DC}"/>
              </a:ext>
            </a:extLst>
          </p:cNvPr>
          <p:cNvSpPr/>
          <p:nvPr/>
        </p:nvSpPr>
        <p:spPr>
          <a:xfrm>
            <a:off x="242645" y="4413103"/>
            <a:ext cx="374746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C00000"/>
                </a:solidFill>
              </a:rPr>
              <a:t>HOPARLÖR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78E3C91C-132F-4097-BFAA-B71373EDF15C}"/>
              </a:ext>
            </a:extLst>
          </p:cNvPr>
          <p:cNvSpPr/>
          <p:nvPr/>
        </p:nvSpPr>
        <p:spPr>
          <a:xfrm>
            <a:off x="4773824" y="1306221"/>
            <a:ext cx="3736331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KIRAATHANE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25F6A449-1B5C-4456-B410-3928E286B0F8}"/>
              </a:ext>
            </a:extLst>
          </p:cNvPr>
          <p:cNvSpPr/>
          <p:nvPr/>
        </p:nvSpPr>
        <p:spPr>
          <a:xfrm>
            <a:off x="4773824" y="2833685"/>
            <a:ext cx="3923367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KOLESTEROL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3319EA19-FEB7-4804-A61F-331B571A0AB5}"/>
              </a:ext>
            </a:extLst>
          </p:cNvPr>
          <p:cNvSpPr/>
          <p:nvPr/>
        </p:nvSpPr>
        <p:spPr>
          <a:xfrm>
            <a:off x="4721869" y="4267630"/>
            <a:ext cx="3975322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b="1" dirty="0">
                <a:solidFill>
                  <a:srgbClr val="7030A0"/>
                </a:solidFill>
              </a:rPr>
              <a:t>KOMPOZİSYON</a:t>
            </a:r>
          </a:p>
        </p:txBody>
      </p:sp>
    </p:spTree>
    <p:extLst>
      <p:ext uri="{BB962C8B-B14F-4D97-AF65-F5344CB8AC3E}">
        <p14:creationId xmlns:p14="http://schemas.microsoft.com/office/powerpoint/2010/main" val="25141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E43A927B-D362-4D05-BA2F-0EB854A19E0F}"/>
              </a:ext>
            </a:extLst>
          </p:cNvPr>
          <p:cNvSpPr/>
          <p:nvPr/>
        </p:nvSpPr>
        <p:spPr>
          <a:xfrm>
            <a:off x="336906" y="109840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KURDELE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C39F57A6-CEFB-4E0C-8079-11065AC21C7F}"/>
              </a:ext>
            </a:extLst>
          </p:cNvPr>
          <p:cNvSpPr/>
          <p:nvPr/>
        </p:nvSpPr>
        <p:spPr>
          <a:xfrm>
            <a:off x="336906" y="257391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C00000"/>
                </a:solidFill>
              </a:rPr>
              <a:t>LAVABO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A2BA1AF5-CCC1-4D32-A049-A70DE9ACC825}"/>
              </a:ext>
            </a:extLst>
          </p:cNvPr>
          <p:cNvSpPr/>
          <p:nvPr/>
        </p:nvSpPr>
        <p:spPr>
          <a:xfrm>
            <a:off x="336906" y="4236458"/>
            <a:ext cx="3518121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C00000"/>
                </a:solidFill>
              </a:rPr>
              <a:t>MÜSAADE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B346E0EB-1DA0-4FAE-86DA-5997B13073BC}"/>
              </a:ext>
            </a:extLst>
          </p:cNvPr>
          <p:cNvSpPr/>
          <p:nvPr/>
        </p:nvSpPr>
        <p:spPr>
          <a:xfrm>
            <a:off x="5033597" y="109840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PERHİZ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D1E72143-399F-42DB-AB5A-277415108C41}"/>
              </a:ext>
            </a:extLst>
          </p:cNvPr>
          <p:cNvSpPr/>
          <p:nvPr/>
        </p:nvSpPr>
        <p:spPr>
          <a:xfrm>
            <a:off x="5220634" y="2573912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30A0"/>
                </a:solidFill>
              </a:rPr>
              <a:t>RESTORAN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4DA485E2-96AC-4BEB-B86A-AF258D220411}"/>
              </a:ext>
            </a:extLst>
          </p:cNvPr>
          <p:cNvSpPr/>
          <p:nvPr/>
        </p:nvSpPr>
        <p:spPr>
          <a:xfrm>
            <a:off x="5314154" y="4236458"/>
            <a:ext cx="2916324" cy="102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solidFill>
                  <a:srgbClr val="C00000"/>
                </a:solidFill>
              </a:rPr>
              <a:t>SALEP</a:t>
            </a:r>
          </a:p>
        </p:txBody>
      </p:sp>
    </p:spTree>
    <p:extLst>
      <p:ext uri="{BB962C8B-B14F-4D97-AF65-F5344CB8AC3E}">
        <p14:creationId xmlns:p14="http://schemas.microsoft.com/office/powerpoint/2010/main" val="22856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252</Words>
  <Application>Microsoft Office PowerPoint</Application>
  <PresentationFormat>Ekran Gösterisi (4:3)</PresentationFormat>
  <Paragraphs>238</Paragraphs>
  <Slides>93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93</vt:i4>
      </vt:variant>
    </vt:vector>
  </HeadingPairs>
  <TitlesOfParts>
    <vt:vector size="96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26</cp:revision>
  <dcterms:created xsi:type="dcterms:W3CDTF">2018-10-03T22:05:52Z</dcterms:created>
  <dcterms:modified xsi:type="dcterms:W3CDTF">2019-01-04T22:36:12Z</dcterms:modified>
</cp:coreProperties>
</file>