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82" r:id="rId2"/>
    <p:sldId id="283" r:id="rId3"/>
    <p:sldId id="309" r:id="rId4"/>
    <p:sldId id="310" r:id="rId5"/>
    <p:sldId id="311" r:id="rId6"/>
    <p:sldId id="312" r:id="rId7"/>
    <p:sldId id="313" r:id="rId8"/>
    <p:sldId id="314" r:id="rId9"/>
    <p:sldId id="315" r:id="rId10"/>
    <p:sldId id="316" r:id="rId11"/>
    <p:sldId id="318" r:id="rId12"/>
    <p:sldId id="319" r:id="rId13"/>
    <p:sldId id="320" r:id="rId14"/>
    <p:sldId id="321" r:id="rId15"/>
    <p:sldId id="322" r:id="rId16"/>
    <p:sldId id="323" r:id="rId17"/>
    <p:sldId id="324" r:id="rId18"/>
    <p:sldId id="325" r:id="rId19"/>
    <p:sldId id="326" r:id="rId20"/>
    <p:sldId id="327" r:id="rId21"/>
    <p:sldId id="328" r:id="rId22"/>
    <p:sldId id="329" r:id="rId23"/>
    <p:sldId id="330" r:id="rId24"/>
    <p:sldId id="331" r:id="rId25"/>
    <p:sldId id="308" r:id="rId26"/>
    <p:sldId id="307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5D9BB-5EA6-4540-86F7-F15380687764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376F6F-67BC-4B3D-8258-A8FA3F51D9E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26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23.02.2019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285728"/>
            <a:ext cx="8501122" cy="6357982"/>
          </a:xfrm>
        </p:spPr>
        <p:txBody>
          <a:bodyPr>
            <a:noAutofit/>
          </a:bodyPr>
          <a:lstStyle/>
          <a:p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ANLAMINA GÖRE </a:t>
            </a:r>
            <a:r>
              <a:rPr lang="tr-TR" sz="1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CÜMLELER </a:t>
            </a:r>
            <a:r>
              <a:rPr lang="tr-TR" sz="11500" b="1" u="sng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tr-TR" sz="11500" b="1" u="sng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Ben, seni hiç arayıp sormaz mıyım?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Annemiz </a:t>
            </a:r>
            <a:r>
              <a:rPr lang="tr-T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nelere </a:t>
            </a:r>
            <a:r>
              <a:rPr lang="tr-T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katlanmadı?</a:t>
            </a:r>
            <a:endParaRPr lang="tr-TR" sz="10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fr-FR" sz="10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Adamın</a:t>
            </a:r>
            <a:r>
              <a:rPr lang="fr-F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ne </a:t>
            </a:r>
            <a:r>
              <a:rPr lang="fr-FR" sz="10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arayanı</a:t>
            </a:r>
            <a:r>
              <a:rPr lang="fr-F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ne </a:t>
            </a:r>
            <a:r>
              <a:rPr lang="fr-FR" sz="10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soranı</a:t>
            </a:r>
            <a:r>
              <a:rPr lang="fr-F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var.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fr-FR" sz="10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Bunları</a:t>
            </a:r>
            <a:r>
              <a:rPr lang="fr-F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sz="10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zihnimden</a:t>
            </a:r>
            <a:r>
              <a:rPr lang="fr-F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sz="10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geçirmiyor</a:t>
            </a:r>
            <a:r>
              <a:rPr lang="fr-F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sz="10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değilim</a:t>
            </a:r>
            <a:r>
              <a:rPr lang="fr-F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fr-FR" sz="10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Geçen</a:t>
            </a:r>
            <a:r>
              <a:rPr lang="fr-F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sz="10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bölümü</a:t>
            </a:r>
            <a:r>
              <a:rPr lang="fr-F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sz="10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tam</a:t>
            </a:r>
            <a:r>
              <a:rPr lang="fr-F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sz="10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olarak</a:t>
            </a:r>
            <a:r>
              <a:rPr lang="fr-F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fr-FR" sz="10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izlemedim</a:t>
            </a:r>
            <a:r>
              <a:rPr lang="fr-F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fi-FI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Ne sinemadan </a:t>
            </a:r>
            <a:endParaRPr lang="tr-TR" sz="9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fi-FI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ne tiyatrodan </a:t>
            </a:r>
            <a:r>
              <a:rPr lang="fi-FI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anlar. </a:t>
            </a:r>
            <a:endParaRPr lang="fr-FR" sz="9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O,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bu işten ne 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anlar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ki?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Sana söylenenlerin hiçbiri doğru değil.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Yangından korkmayan yoktur.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Yöneticilik kurallarını bilmeyen biri değil.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Acıklı sözlerle ağlatma beni. 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Sınavımız olduğunu hiç </a:t>
            </a:r>
            <a:r>
              <a:rPr lang="tr-TR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düşünmüyor.</a:t>
            </a:r>
            <a:endParaRPr lang="tr-TR" sz="9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Sizin ihtiyacınız olduğunu 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anlamaz mıyım</a:t>
            </a:r>
            <a:r>
              <a:rPr lang="tr-TR" sz="8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Sizi soran kişiyi </a:t>
            </a:r>
            <a:r>
              <a:rPr lang="tr-TR" sz="9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hatırlamadı.</a:t>
            </a:r>
            <a:endParaRPr lang="tr-TR" sz="9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Sana yardım edenlere nankörlük etme.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Yeni çıkan </a:t>
            </a:r>
            <a:r>
              <a:rPr lang="tr-TR" sz="10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kitabı okumuş değilim.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642918"/>
            <a:ext cx="8229600" cy="5786478"/>
          </a:xfrm>
        </p:spPr>
        <p:txBody>
          <a:bodyPr>
            <a:noAutofit/>
          </a:bodyPr>
          <a:lstStyle/>
          <a:p>
            <a:r>
              <a:rPr lang="tr-TR" sz="13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3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Hoşuma gitmedi değil bu söz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İçimden 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geçenleri 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anlattım.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İnsan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, annesini üzer mi hiç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?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Kendine 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güveni 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yoktu.</a:t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Onun kalmasını </a:t>
            </a:r>
            <a:r>
              <a:rPr lang="tr-T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istiyor değilim.</a:t>
            </a:r>
            <a:endParaRPr lang="nn-NO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Aradıkların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burada yok.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Ankara'da yaşamanın zorlukları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etkilemedi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Başarılı olmak için birçok 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yol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var.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Akıllı çocuklar yaramazlık yapar 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mı hiç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Bekir beni hiç aramadı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Balık tutmaya bugün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gitmiyor.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Annem beni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ihmal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etmiş değil.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145</Words>
  <PresentationFormat>Ekran Gösterisi (4:3)</PresentationFormat>
  <Paragraphs>30</Paragraphs>
  <Slides>26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Ofis Teması</vt:lpstr>
      <vt:lpstr>ANLAMINA GÖRE CÜMLELER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YARIŞMA VAKTİ</vt:lpstr>
      <vt:lpstr>Hoşuma gitmedi değil bu söz.  İçimden geçenleri anlattım.  İnsan, annesini üzer mi hiç?  Kendine güveni yoktu.  Onun kalmasını istiyor değilim.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YAPISINA GÖRE FİİLLER</dc:title>
  <dc:creator>İBRAHİM</dc:creator>
  <cp:lastModifiedBy>İBRAHİM</cp:lastModifiedBy>
  <cp:revision>13</cp:revision>
  <dcterms:created xsi:type="dcterms:W3CDTF">2019-02-22T22:03:56Z</dcterms:created>
  <dcterms:modified xsi:type="dcterms:W3CDTF">2019-02-22T22:25:45Z</dcterms:modified>
</cp:coreProperties>
</file>