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79" r:id="rId27"/>
    <p:sldId id="30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3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F4BBA-C321-40A2-AEC9-F7DF3E504EA8}" type="slidenum">
              <a:rPr lang="tr-TR" smtClean="0"/>
              <a:pPr/>
              <a:t>13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3F130-FA7D-430F-8E0F-4265E1ED7371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YÜKLEMİN TÜRÜNE GÖRE CÜMLELER</a:t>
            </a: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5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85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Katılanların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çok ilginç düşünceleri vardı.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Zaman kendine benzetmez herkesi.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Kızılay, kara gün dostudur.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Kınalar yakalım elimize.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Mecnun'a </a:t>
            </a:r>
            <a:r>
              <a:rPr lang="tr-TR" sz="11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dönderdi</a:t>
            </a: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b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sevda beni.</a:t>
            </a:r>
            <a:endParaRPr lang="tr-TR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kalacaksın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günün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birinde.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ğretmen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çözer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soruyu.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da geçiverdi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koskoca yaz mevsimi?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İlkokulun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zor sınıfı, beşinci sınıftır.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Nerede bıraktım kalbimi?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Vuruldum toprağına, taşına.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Dolanın yurdun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yerini.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Deh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nın onda dokuzu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,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alın </a:t>
            </a:r>
            <a:r>
              <a:rPr lang="pt-B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teridir.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Yazmışsın iki satır mektup.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yaşatıyoruz çocuklara.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Arıyorum yıllardır ben onu.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Bunlar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en sevdiğim kitaplardır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antika, Bizans’a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aittir.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Hangimiz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sevmedik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çılgın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 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dağların yeşil göğsünü.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Korku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yaşatıyoruz çocuklara.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Kimde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unuttum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kalbimi acaba?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çilesini.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gün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anladı gerçeği.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dağ başından aşırdın beni.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100</Words>
  <PresentationFormat>Ekran Gösterisi (4:3)</PresentationFormat>
  <Paragraphs>30</Paragraphs>
  <Slides>27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YÜKLEMİN TÜRÜNE GÖRE CÜMLELER ÇALIŞMA SORULARI 1</vt:lpstr>
      <vt:lpstr>Hititler, eski bir uygarlıktır.</vt:lpstr>
      <vt:lpstr>Hiç kimse ağlamasın yurdumda.</vt:lpstr>
      <vt:lpstr>Korku  yaşatıyoruz çocuklara.</vt:lpstr>
      <vt:lpstr>Kimde  unuttum  kalbimi acaba?</vt:lpstr>
      <vt:lpstr>Seviyorum şehrin çilesini.</vt:lpstr>
      <vt:lpstr>O gün  herkes  anladı gerçeği.</vt:lpstr>
      <vt:lpstr>Yürüdü uçurumun başına kadar.</vt:lpstr>
      <vt:lpstr>Yüce dağ başından aşırdın beni.</vt:lpstr>
      <vt:lpstr>Katılanların  çok ilginç düşünceleri vardı.</vt:lpstr>
      <vt:lpstr>Zaman kendine benzetmez herkesi.</vt:lpstr>
      <vt:lpstr>Kızılay, kara gün dostudur.</vt:lpstr>
      <vt:lpstr> Kınalar yakalım elimize.</vt:lpstr>
      <vt:lpstr>Mecnun'a dönderdi,  bu sevda beni.</vt:lpstr>
      <vt:lpstr>Sarı laleler  aldım sana  çiçek  pazarından.</vt:lpstr>
      <vt:lpstr>Yalnız  kalacaksın  günün  birinde.</vt:lpstr>
      <vt:lpstr>Öğretmen  çözer  bu soruyu.</vt:lpstr>
      <vt:lpstr>Nasıl da geçiverdi  koskoca yaz mevsimi?</vt:lpstr>
      <vt:lpstr>İlkokulun zor sınıfı, beşinci sınıftır.</vt:lpstr>
      <vt:lpstr>Nerede bıraktım kalbimi?</vt:lpstr>
      <vt:lpstr>Vuruldum toprağına, taşına.</vt:lpstr>
      <vt:lpstr>Dolanın yurdun  her yerini.</vt:lpstr>
      <vt:lpstr>Dehanın onda dokuzu,  alın teridir.</vt:lpstr>
      <vt:lpstr>Yazmışsın iki satır mektup.</vt:lpstr>
      <vt:lpstr>Sınav kaygısı yaşatıyoruz çocuklara.</vt:lpstr>
      <vt:lpstr>YARIŞMA VAKTİ</vt:lpstr>
      <vt:lpstr>Arıyorum yıllardır ben onu.  Bunlar, en sevdiğim kitaplardır.  Bu antika, Bizans’a aittir.  Hangimiz sevmedik çılgın gibi?  Severim dağların yeşil göğsünü.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19</cp:revision>
  <dcterms:created xsi:type="dcterms:W3CDTF">2019-02-15T22:21:50Z</dcterms:created>
  <dcterms:modified xsi:type="dcterms:W3CDTF">2019-02-16T22:32:41Z</dcterms:modified>
</cp:coreProperties>
</file>