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83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08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ANLAMINA GÖRE CÜMLELER </a:t>
            </a:r>
            <a:r>
              <a:rPr lang="tr-TR" sz="115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115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Camı kimin kırdığını bilmiyor değilim.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Gecenin bu saatinde açık market mi bulunur?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Çocukların okumasını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istemiyor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değil.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Çok sıcaktı, Akdeniz'in suyu.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Dünümüzün bugünümüzden bir farkı yok.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Dün izlediğimiz film, fena değildi.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Cezaya çarptırılanlar suçsuz değildi.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Bildiklerimi anlatmayacak değilim.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Bundan kolay iş mi olur?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Dertlerini unutup gönlünce eğlendi.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Onunla uzun zamandır 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görüşemedik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9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Gölgesine oturulacak ağacın dalı kesilmez.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Gözümde 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yaş </a:t>
            </a:r>
            <a:r>
              <a:rPr lang="sv-S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yok değil.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Gel de bu söylenenlere inan.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Sporcular terleyinceye kadar koştu.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sv-SE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Yarın seni </a:t>
            </a:r>
            <a:r>
              <a:rPr lang="sv-SE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pastanede </a:t>
            </a:r>
            <a:r>
              <a:rPr lang="sv-SE" sz="9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bekleyeceğim.</a:t>
            </a:r>
            <a:endParaRPr lang="tr-TR" sz="9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Seni ziyaret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etmiyor değilim.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Yaşadığımın hesabını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veremem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konuyu duymayan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kalmadı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Yaptıklarını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görmüyor değilim.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Şimdi anladım bu konuyu.</a:t>
            </a:r>
            <a:endParaRPr lang="nn-NO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Orhan bir gün bile okula gelmiş değil.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Ömer, bizimle sinemaya gelmedi.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Yanında gördüğüm kişi, kardeşi değilmiş.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Yurt dışına gittiğinden beri ne aradı ne sordu.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 davete böyle gidilir mi?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Henüz bu güzel topraklar, keşfedilmiş değil.</a:t>
            </a:r>
            <a:endParaRPr lang="tr-TR" sz="8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Ankara'ya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gelmeyi o da istemiyor değil.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153</Words>
  <PresentationFormat>Ekran Gösterisi (4:3)</PresentationFormat>
  <Paragraphs>27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ANLAMINA GÖRE CÜMLELER 2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YARIŞMA VAKTİ</vt:lpstr>
      <vt:lpstr>Seni ziyaret etmiyor değilim.   Yaşadığımın hesabını veremem.  Bu konuyu duymayan kalmadı.   Yaptıklarını görmüyor değilim.   Şimdi anladım bu konuyu.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YAPISINA GÖRE FİİLLER</dc:title>
  <dc:creator>İBRAHİM</dc:creator>
  <cp:lastModifiedBy>İBRAHİM</cp:lastModifiedBy>
  <cp:revision>15</cp:revision>
  <dcterms:created xsi:type="dcterms:W3CDTF">2019-02-22T22:03:56Z</dcterms:created>
  <dcterms:modified xsi:type="dcterms:W3CDTF">2019-02-23T21:38:06Z</dcterms:modified>
</cp:coreProperties>
</file>