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309" r:id="rId3"/>
    <p:sldId id="310" r:id="rId4"/>
    <p:sldId id="519" r:id="rId5"/>
    <p:sldId id="520" r:id="rId6"/>
    <p:sldId id="522" r:id="rId7"/>
    <p:sldId id="521" r:id="rId8"/>
    <p:sldId id="311" r:id="rId9"/>
    <p:sldId id="316" r:id="rId10"/>
    <p:sldId id="312" r:id="rId11"/>
    <p:sldId id="523" r:id="rId12"/>
    <p:sldId id="524" r:id="rId13"/>
    <p:sldId id="525" r:id="rId14"/>
    <p:sldId id="314" r:id="rId15"/>
    <p:sldId id="526" r:id="rId16"/>
    <p:sldId id="529" r:id="rId17"/>
    <p:sldId id="527" r:id="rId18"/>
    <p:sldId id="528" r:id="rId19"/>
    <p:sldId id="319" r:id="rId20"/>
    <p:sldId id="321" r:id="rId21"/>
    <p:sldId id="53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CC99FF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SIFAT-FİİLLER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Hiç oturacak zamanım yok.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Adama yatacak bir yer gösterdi.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Canı çıkası düşman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köyü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yakmış.</a:t>
            </a:r>
            <a:endParaRPr lang="sv-SE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Çok güler yüzlü bir insandı.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tx2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Yıkılası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düşman ocakları var.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İnsan, bastırdığı duygunun esiridir.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Görülecek günler var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daha.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Kan kaybetmiş bir hayat bizimkisi.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Dünya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taşınmaz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maldır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Kazandığın lokmayı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hak et.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Doldurdun sevginle taşan kanımı.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bir iyilik, kalbe takılan bir kanattır.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nn-NO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Yapılacak işleri tek tek sıraladı.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Annemin öpülesi ellerinden tuttum.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Burada görülesi bir manzara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bütün çıkmaz yolları zorladım.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Aşılamaz acı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yoktur. </a:t>
            </a:r>
            <a:endParaRPr lang="en-US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şarkı yaşanmış bir masalı resmeder.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Yüreğimde dinmeyen bir sızı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sigara külüne bıraktım verdiklerini.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112</Words>
  <Application>Microsoft Office PowerPoint</Application>
  <PresentationFormat>Ekran Gösterisi (4:3)</PresentationFormat>
  <Paragraphs>37</Paragraphs>
  <Slides>21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SIFAT-FİİLLER 1</vt:lpstr>
      <vt:lpstr>Doldurdun sevginle taşan kanımı.</vt:lpstr>
      <vt:lpstr>Annemin öpülesi ellerinden tuttum.</vt:lpstr>
      <vt:lpstr>Burada görülesi bir manzara var.</vt:lpstr>
      <vt:lpstr>Ben bütün çıkmaz yolları zorladım.</vt:lpstr>
      <vt:lpstr>Aşılamaz acı  yoktur. </vt:lpstr>
      <vt:lpstr>Her şarkı yaşanmış bir masalı resmeder.</vt:lpstr>
      <vt:lpstr>Yüreğimde dinmeyen bir sızı var.</vt:lpstr>
      <vt:lpstr>Bir sigara külüne bıraktım verdiklerini.</vt:lpstr>
      <vt:lpstr> Hiç oturacak zamanım yok.</vt:lpstr>
      <vt:lpstr>Adama yatacak bir yer gösterdi.</vt:lpstr>
      <vt:lpstr>Canı çıkası düşman köyü yakmış.</vt:lpstr>
      <vt:lpstr>Çok güler yüzlü bir insandı.</vt:lpstr>
      <vt:lpstr> Yıkılası düşman ocakları var.</vt:lpstr>
      <vt:lpstr>İnsan, bastırdığı duygunun esiridir.</vt:lpstr>
      <vt:lpstr> Görülecek günler var daha.</vt:lpstr>
      <vt:lpstr>Kan kaybetmiş bir hayat bizimkisi.</vt:lpstr>
      <vt:lpstr>Dünya, taşınmaz maldır.</vt:lpstr>
      <vt:lpstr>Kazandığın lokmayı  hak et.</vt:lpstr>
      <vt:lpstr>Her bir iyilik, kalbe takılan bir kanattır.</vt:lpstr>
      <vt:lpstr>Yapılacak işleri tek tek sıraladı.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19</cp:revision>
  <dcterms:created xsi:type="dcterms:W3CDTF">2020-09-10T16:05:25Z</dcterms:created>
  <dcterms:modified xsi:type="dcterms:W3CDTF">2020-09-11T12:25:28Z</dcterms:modified>
</cp:coreProperties>
</file>