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308" r:id="rId2"/>
    <p:sldId id="315" r:id="rId3"/>
    <p:sldId id="482" r:id="rId4"/>
    <p:sldId id="481" r:id="rId5"/>
    <p:sldId id="316" r:id="rId6"/>
    <p:sldId id="318" r:id="rId7"/>
    <p:sldId id="323" r:id="rId8"/>
    <p:sldId id="483" r:id="rId9"/>
    <p:sldId id="325" r:id="rId10"/>
    <p:sldId id="342" r:id="rId11"/>
    <p:sldId id="352" r:id="rId12"/>
    <p:sldId id="373" r:id="rId13"/>
    <p:sldId id="392" r:id="rId14"/>
    <p:sldId id="395" r:id="rId15"/>
    <p:sldId id="400" r:id="rId16"/>
    <p:sldId id="406" r:id="rId17"/>
    <p:sldId id="445" r:id="rId18"/>
    <p:sldId id="484" r:id="rId19"/>
    <p:sldId id="485" r:id="rId20"/>
    <p:sldId id="486" r:id="rId21"/>
    <p:sldId id="487" r:id="rId2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33"/>
    <a:srgbClr val="CC99FF"/>
    <a:srgbClr val="99FF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6C6CAE-EB0E-439D-BE0B-BE29C27CEC95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068F85-FAC1-4285-BFA8-DBF6FFF4C6D3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1</a:t>
            </a:fld>
            <a:endParaRPr lang="tr-TR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17</a:t>
            </a:fld>
            <a:endParaRPr lang="tr-TR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18</a:t>
            </a:fld>
            <a:endParaRPr lang="tr-TR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19</a:t>
            </a:fld>
            <a:endParaRPr lang="tr-TR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20</a:t>
            </a:fld>
            <a:endParaRPr lang="tr-TR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21</a:t>
            </a:fld>
            <a:endParaRPr lang="tr-TR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2</a:t>
            </a:fld>
            <a:endParaRPr lang="tr-TR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3</a:t>
            </a:fld>
            <a:endParaRPr lang="tr-TR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5</a:t>
            </a:fld>
            <a:endParaRPr lang="tr-TR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6</a:t>
            </a:fld>
            <a:endParaRPr lang="tr-TR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9</a:t>
            </a:fld>
            <a:endParaRPr lang="tr-TR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12</a:t>
            </a:fld>
            <a:endParaRPr lang="tr-TR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13</a:t>
            </a:fld>
            <a:endParaRPr lang="tr-TR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14</a:t>
            </a:fld>
            <a:endParaRPr lang="tr-T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71462"/>
            <a:ext cx="9144000" cy="6858000"/>
          </a:xfrm>
          <a:solidFill>
            <a:schemeClr val="accent5">
              <a:lumMod val="60000"/>
              <a:lumOff val="40000"/>
            </a:schemeClr>
          </a:solidFill>
          <a:ln w="190500" cap="flat">
            <a:solidFill>
              <a:srgbClr val="FF0000"/>
            </a:solidFill>
            <a:bevel/>
          </a:ln>
        </p:spPr>
        <p:txBody>
          <a:bodyPr>
            <a:noAutofit/>
          </a:bodyPr>
          <a:lstStyle/>
          <a:p>
            <a:r>
              <a:rPr lang="tr-TR" sz="8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ahoma" pitchFamily="34" charset="0"/>
                <a:cs typeface="Tahoma" pitchFamily="34" charset="0"/>
              </a:rPr>
              <a:t>ZARF-FİİLLER</a:t>
            </a:r>
            <a:r>
              <a:rPr lang="tr-TR" sz="8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sz="8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ahoma" pitchFamily="34" charset="0"/>
                <a:cs typeface="Tahoma" pitchFamily="34" charset="0"/>
              </a:rPr>
            </a:br>
            <a:r>
              <a:rPr lang="tr-TR" sz="23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ahoma" pitchFamily="34" charset="0"/>
                <a:cs typeface="Tahoma" pitchFamily="34" charset="0"/>
              </a:rPr>
              <a:t>1</a:t>
            </a:r>
            <a:endParaRPr lang="nn-NO" sz="72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-71462"/>
            <a:ext cx="9144000" cy="6858000"/>
          </a:xfrm>
          <a:ln w="190500" cap="flat">
            <a:solidFill>
              <a:schemeClr val="accent5">
                <a:lumMod val="50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Aş taşınca kepçeye paha biçilmez.</a:t>
            </a:r>
            <a:endParaRPr lang="tr-TR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-71462"/>
            <a:ext cx="9144000" cy="6858000"/>
          </a:xfrm>
          <a:ln w="190500" cap="flat">
            <a:solidFill>
              <a:srgbClr val="00B05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Sükût lehçesi konuşarak anlaşılmaz.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00B05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Vicdan hatırladıkça hiçbir suç unutulmaz.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00B05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Susacağız kabullenip yenilgimizi.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00B05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Sevince saate bakmıyor insan.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228600" cap="flat">
            <a:solidFill>
              <a:srgbClr val="5399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Tıka basa hüzün doluyum.</a:t>
            </a:r>
            <a:endParaRPr lang="tr-TR" sz="115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-71462"/>
            <a:ext cx="9144000" cy="6858000"/>
          </a:xfrm>
          <a:ln w="190500" cap="flat">
            <a:solidFill>
              <a:schemeClr val="accent6">
                <a:lumMod val="50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Yüreğin </a:t>
            </a:r>
            <a:b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can bulur düştükçe aşka.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00B0F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Sen gideli alev oldu </a:t>
            </a:r>
            <a:b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bu yürek.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-71414"/>
            <a:ext cx="9144000" cy="6858000"/>
          </a:xfrm>
          <a:ln w="190500" cap="flat">
            <a:solidFill>
              <a:srgbClr val="00B0F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Ders anlatılırken dikkatli dinleyin.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-71414"/>
            <a:ext cx="9144000" cy="6858000"/>
          </a:xfrm>
          <a:ln w="190500" cap="flat">
            <a:solidFill>
              <a:srgbClr val="00B0F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Görür görmez boynuma sarıldı.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-71414"/>
            <a:ext cx="9144000" cy="6858000"/>
          </a:xfrm>
          <a:ln w="190500" cap="flat">
            <a:solidFill>
              <a:srgbClr val="00B0F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Gelirken biraz mutluluk getir.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-71414"/>
            <a:ext cx="9144000" cy="6858000"/>
          </a:xfrm>
          <a:ln w="190500" cap="flat">
            <a:solidFill>
              <a:srgbClr val="00B0F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Buraya geleli çocuğa bir hâller oldu.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-71414"/>
            <a:ext cx="9144000" cy="6858000"/>
          </a:xfrm>
          <a:ln w="190500" cap="flat">
            <a:solidFill>
              <a:srgbClr val="00B0F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Kahvaltı </a:t>
            </a: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yapmadan okula gitti.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FF0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Hep gülerek büyütmüştü sevdasını.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3300"/>
            </a:solidFill>
            <a:bevel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Düşe kalka geldim ben bu yaşıma.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00B05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Sen gideli boyun büktü anılar.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-71414"/>
            <a:ext cx="9144000" cy="6858000"/>
          </a:xfrm>
          <a:ln w="190500" cap="flat">
            <a:solidFill>
              <a:schemeClr val="accent2">
                <a:lumMod val="50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Kanatarak açtım gölgene avuçlarımı.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330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Can çıkmayınca huy çıkmaz.</a:t>
            </a:r>
            <a:endParaRPr lang="da-DK" sz="115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37FF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Sevdikçe güler her çehre.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002060"/>
            </a:solidFill>
            <a:bevel/>
          </a:ln>
        </p:spPr>
        <p:txBody>
          <a:bodyPr>
            <a:noAutofit/>
          </a:bodyPr>
          <a:lstStyle/>
          <a:p>
            <a:r>
              <a:rPr lang="sv-SE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Biz, yitire yitire kazandık kendimizi.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118</Words>
  <Application>Microsoft Office PowerPoint</Application>
  <PresentationFormat>Ekran Gösterisi (4:3)</PresentationFormat>
  <Paragraphs>35</Paragraphs>
  <Slides>21</Slides>
  <Notes>14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21</vt:i4>
      </vt:variant>
    </vt:vector>
  </HeadingPairs>
  <TitlesOfParts>
    <vt:vector size="22" baseType="lpstr">
      <vt:lpstr>Ofis Teması</vt:lpstr>
      <vt:lpstr>ZARF-FİİLLER 1</vt:lpstr>
      <vt:lpstr>Gelirken biraz mutluluk getir.</vt:lpstr>
      <vt:lpstr>Hep gülerek büyütmüştü sevdasını.</vt:lpstr>
      <vt:lpstr>Düşe kalka geldim ben bu yaşıma.</vt:lpstr>
      <vt:lpstr>Sen gideli boyun büktü anılar.</vt:lpstr>
      <vt:lpstr>Kanatarak açtım gölgene avuçlarımı.</vt:lpstr>
      <vt:lpstr>Can çıkmayınca huy çıkmaz.</vt:lpstr>
      <vt:lpstr>Sevdikçe güler her çehre.</vt:lpstr>
      <vt:lpstr>Biz, yitire yitire kazandık kendimizi.</vt:lpstr>
      <vt:lpstr>Aş taşınca kepçeye paha biçilmez.</vt:lpstr>
      <vt:lpstr>Sükût lehçesi konuşarak anlaşılmaz.</vt:lpstr>
      <vt:lpstr>Vicdan hatırladıkça hiçbir suç unutulmaz.</vt:lpstr>
      <vt:lpstr>Susacağız kabullenip yenilgimizi.</vt:lpstr>
      <vt:lpstr>Sevince saate bakmıyor insan.</vt:lpstr>
      <vt:lpstr>Tıka basa hüzün doluyum.</vt:lpstr>
      <vt:lpstr>Yüreğin  can bulur düştükçe aşka.</vt:lpstr>
      <vt:lpstr>Sen gideli alev oldu  bu yürek.</vt:lpstr>
      <vt:lpstr>Ders anlatılırken dikkatli dinleyin.</vt:lpstr>
      <vt:lpstr>Görür görmez boynuma sarıldı.</vt:lpstr>
      <vt:lpstr>Buraya geleli çocuğa bir hâller oldu.</vt:lpstr>
      <vt:lpstr>Kahvaltı yapmadan okula gitti.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İSİM-FİİLLER 1</dc:title>
  <dc:creator>İbrahim</dc:creator>
  <cp:lastModifiedBy>İbrahim</cp:lastModifiedBy>
  <cp:revision>13</cp:revision>
  <dcterms:created xsi:type="dcterms:W3CDTF">2020-09-10T16:05:25Z</dcterms:created>
  <dcterms:modified xsi:type="dcterms:W3CDTF">2020-09-11T15:48:32Z</dcterms:modified>
</cp:coreProperties>
</file>