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520" r:id="rId2"/>
    <p:sldId id="402" r:id="rId3"/>
    <p:sldId id="527" r:id="rId4"/>
    <p:sldId id="408" r:id="rId5"/>
    <p:sldId id="528" r:id="rId6"/>
    <p:sldId id="418" r:id="rId7"/>
    <p:sldId id="529" r:id="rId8"/>
    <p:sldId id="419" r:id="rId9"/>
    <p:sldId id="426" r:id="rId10"/>
    <p:sldId id="429" r:id="rId11"/>
    <p:sldId id="466" r:id="rId12"/>
    <p:sldId id="473" r:id="rId13"/>
    <p:sldId id="476" r:id="rId14"/>
    <p:sldId id="504" r:id="rId15"/>
    <p:sldId id="511" r:id="rId16"/>
    <p:sldId id="521" r:id="rId17"/>
    <p:sldId id="522" r:id="rId18"/>
    <p:sldId id="523" r:id="rId19"/>
    <p:sldId id="524" r:id="rId20"/>
    <p:sldId id="525" r:id="rId21"/>
    <p:sldId id="52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dirty="0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dirty="0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FFCC66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İSİM-FİİLLER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Ayrılıktan kaçınmak, mümince bir tavırdır. 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Bağırmak, güçsüzlük belirtisidir.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Dolaba bakmayı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unutmasın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Gönüller yapmaya geldim.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Hissediş,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ustalık işidir.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Mekke’de başladı bu diriliş muştusu.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Nedense üşümek gelmiyor içimden.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zaman, yürümeye hazır bekler.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Açılışa kaymakam  da katılacak.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hafta çocuğunu görmeye gelir.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Türklüğü yüceltmek için yaşa! 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Artık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uyanış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vakti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geldi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Annem de okumayı çok istemiş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ağlatmanın ayıbını silemezsin. 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Aklın zekatı, hayra yormaktır. 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Kurtlarla yaşar isen ulumayı öğrenirsin.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nl-NL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Ertele</a:t>
            </a:r>
            <a:r>
              <a:rPr lang="tr-TR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yişler</a:t>
            </a:r>
            <a:r>
              <a:rPr lang="nl-NL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nl-NL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yaşamın mayasını kaçırır.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ta kalbimden vurdu gidişin.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Unutmak mümkün mü böyle bir aşkı?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Sevgi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iyi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 </a:t>
            </a:r>
            <a:r>
              <a:rPr 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bırakmaktı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114</Words>
  <Application>Microsoft Office PowerPoint</Application>
  <PresentationFormat>Ekran Gösterisi (4:3)</PresentationFormat>
  <Paragraphs>29</Paragraphs>
  <Slides>21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İSİM-FİİLLER 2</vt:lpstr>
      <vt:lpstr>Türklüğü yüceltmek için yaşa! </vt:lpstr>
      <vt:lpstr>Beni ağlatmanın ayıbını silemezsin. </vt:lpstr>
      <vt:lpstr>Aklın zekatı, hayra yormaktır. </vt:lpstr>
      <vt:lpstr>Kurtlarla yaşar isen ulumayı öğrenirsin.</vt:lpstr>
      <vt:lpstr>Erteleyişler, yaşamın mayasını kaçırır.</vt:lpstr>
      <vt:lpstr>Beni ta kalbimden vurdu gidişin.</vt:lpstr>
      <vt:lpstr>Unutmak mümkün mü böyle bir aşkı?</vt:lpstr>
      <vt:lpstr>Sevgi, iyi bir ad bırakmaktı.</vt:lpstr>
      <vt:lpstr>Ayrılıktan kaçınmak, mümince bir tavırdır. </vt:lpstr>
      <vt:lpstr>Bağırmak, güçsüzlük belirtisidir.</vt:lpstr>
      <vt:lpstr>Dolaba bakmayı unutmasın.</vt:lpstr>
      <vt:lpstr>Gönüller yapmaya geldim.</vt:lpstr>
      <vt:lpstr>Hissediş, bir ustalık işidir.</vt:lpstr>
      <vt:lpstr>Mekke’de başladı bu diriliş muştusu.</vt:lpstr>
      <vt:lpstr>Nedense üşümek gelmiyor içimden. </vt:lpstr>
      <vt:lpstr>Her zaman, yürümeye hazır bekler.</vt:lpstr>
      <vt:lpstr>Açılışa kaymakam  da katılacak.</vt:lpstr>
      <vt:lpstr>Her hafta çocuğunu görmeye gelir.</vt:lpstr>
      <vt:lpstr>Artık  uyanış vakti  geldi.</vt:lpstr>
      <vt:lpstr>Annem de okumayı çok istemiş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İSİM-FİİLLER 1</dc:title>
  <dc:creator>İbrahim</dc:creator>
  <cp:lastModifiedBy>İbrahim</cp:lastModifiedBy>
  <cp:revision>14</cp:revision>
  <dcterms:created xsi:type="dcterms:W3CDTF">2020-09-10T16:05:25Z</dcterms:created>
  <dcterms:modified xsi:type="dcterms:W3CDTF">2020-09-11T11:57:54Z</dcterms:modified>
</cp:coreProperties>
</file>