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746" r:id="rId2"/>
    <p:sldId id="539" r:id="rId3"/>
    <p:sldId id="540" r:id="rId4"/>
    <p:sldId id="541" r:id="rId5"/>
    <p:sldId id="542" r:id="rId6"/>
    <p:sldId id="543" r:id="rId7"/>
    <p:sldId id="544" r:id="rId8"/>
    <p:sldId id="545" r:id="rId9"/>
    <p:sldId id="546" r:id="rId10"/>
    <p:sldId id="547" r:id="rId11"/>
    <p:sldId id="548" r:id="rId12"/>
    <p:sldId id="549" r:id="rId13"/>
    <p:sldId id="550" r:id="rId14"/>
    <p:sldId id="551" r:id="rId15"/>
    <p:sldId id="552" r:id="rId16"/>
    <p:sldId id="553" r:id="rId17"/>
    <p:sldId id="554" r:id="rId18"/>
    <p:sldId id="555" r:id="rId19"/>
    <p:sldId id="556" r:id="rId20"/>
    <p:sldId id="557" r:id="rId21"/>
    <p:sldId id="558" r:id="rId22"/>
    <p:sldId id="749" r:id="rId23"/>
    <p:sldId id="750" r:id="rId24"/>
    <p:sldId id="751" r:id="rId25"/>
    <p:sldId id="752" r:id="rId26"/>
    <p:sldId id="753" r:id="rId2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76A963-CF72-4703-81BE-5617BBD44D08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3D04DF-266E-4A84-9DA0-DD3AF38FAC5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1</a:t>
            </a:fld>
            <a:endParaRPr lang="tr-TR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26</a:t>
            </a:fld>
            <a:endParaRPr lang="tr-T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E2DC3-2B95-44E4-B601-91FBD4D258BD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060AB-E138-4A77-86A9-A32990CFF44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E2DC3-2B95-44E4-B601-91FBD4D258BD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060AB-E138-4A77-86A9-A32990CFF44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E2DC3-2B95-44E4-B601-91FBD4D258BD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060AB-E138-4A77-86A9-A32990CFF44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E2DC3-2B95-44E4-B601-91FBD4D258BD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060AB-E138-4A77-86A9-A32990CFF44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E2DC3-2B95-44E4-B601-91FBD4D258BD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060AB-E138-4A77-86A9-A32990CFF44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E2DC3-2B95-44E4-B601-91FBD4D258BD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060AB-E138-4A77-86A9-A32990CFF44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E2DC3-2B95-44E4-B601-91FBD4D258BD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060AB-E138-4A77-86A9-A32990CFF44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E2DC3-2B95-44E4-B601-91FBD4D258BD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060AB-E138-4A77-86A9-A32990CFF44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E2DC3-2B95-44E4-B601-91FBD4D258BD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060AB-E138-4A77-86A9-A32990CFF44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E2DC3-2B95-44E4-B601-91FBD4D258BD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060AB-E138-4A77-86A9-A32990CFF44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E2DC3-2B95-44E4-B601-91FBD4D258BD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060AB-E138-4A77-86A9-A32990CFF44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8E2DC3-2B95-44E4-B601-91FBD4D258BD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9060AB-E138-4A77-86A9-A32990CFF44E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71462"/>
            <a:ext cx="9144000" cy="6858000"/>
          </a:xfrm>
          <a:solidFill>
            <a:srgbClr val="99FFCC"/>
          </a:solidFill>
          <a:ln w="190500" cap="flat">
            <a:solidFill>
              <a:srgbClr val="FF0000"/>
            </a:solidFill>
            <a:bevel/>
          </a:ln>
        </p:spPr>
        <p:txBody>
          <a:bodyPr>
            <a:noAutofit/>
          </a:bodyPr>
          <a:lstStyle/>
          <a:p>
            <a:r>
              <a:rPr lang="tr-TR" sz="9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ahoma" pitchFamily="34" charset="0"/>
                <a:cs typeface="Tahoma" pitchFamily="34" charset="0"/>
              </a:rPr>
              <a:t>FİİLİMSİLER</a:t>
            </a:r>
            <a:br>
              <a:rPr lang="tr-TR" sz="9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ahoma" pitchFamily="34" charset="0"/>
                <a:cs typeface="Tahoma" pitchFamily="34" charset="0"/>
              </a:rPr>
            </a:br>
            <a:r>
              <a:rPr lang="tr-TR" sz="13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ahoma" pitchFamily="34" charset="0"/>
                <a:cs typeface="Tahoma" pitchFamily="34" charset="0"/>
              </a:rPr>
              <a:t>KARMA</a:t>
            </a:r>
            <a:r>
              <a:rPr lang="tr-TR" sz="8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sz="8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ahoma" pitchFamily="34" charset="0"/>
                <a:cs typeface="Tahoma" pitchFamily="34" charset="0"/>
              </a:rPr>
            </a:br>
            <a:r>
              <a:rPr lang="tr-TR" sz="19900" b="1" dirty="0" smtClean="0">
                <a:latin typeface="Arial Black" pitchFamily="34" charset="0"/>
                <a:ea typeface="Tahoma" pitchFamily="34" charset="0"/>
                <a:cs typeface="Tahoma" pitchFamily="34" charset="0"/>
              </a:rPr>
              <a:t>1</a:t>
            </a:r>
            <a:endParaRPr lang="nn-NO" sz="72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24"/>
            <a:ext cx="9144000" cy="6858000"/>
          </a:xfrm>
          <a:ln w="190500" cap="flat">
            <a:solidFill>
              <a:schemeClr val="accent5">
                <a:lumMod val="60000"/>
                <a:lumOff val="40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Adam ağladıkça açıldı. 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24"/>
            <a:ext cx="9144000" cy="6858000"/>
          </a:xfrm>
          <a:ln w="190500" cap="flat">
            <a:solidFill>
              <a:schemeClr val="accent6">
                <a:lumMod val="60000"/>
                <a:lumOff val="40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Adamın yalvarışını görseydin.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24"/>
            <a:ext cx="9144000" cy="6858000"/>
          </a:xfrm>
          <a:ln w="190500" cap="flat">
            <a:solidFill>
              <a:srgbClr val="92D05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Akan kanı durdurmalı önce.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24"/>
            <a:ext cx="9144000" cy="6858000"/>
          </a:xfrm>
          <a:ln w="190500" cap="flat">
            <a:solidFill>
              <a:srgbClr val="FFFF0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Akşam olmadan eve gidelim.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24"/>
            <a:ext cx="9144000" cy="6858000"/>
          </a:xfrm>
          <a:ln w="190500" cap="flat">
            <a:solidFill>
              <a:srgbClr val="FFC00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Arabaya binip gitti.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24"/>
            <a:ext cx="9144000" cy="6858000"/>
          </a:xfrm>
          <a:ln w="190500" cap="flat">
            <a:solidFill>
              <a:srgbClr val="FF000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Annesinden ayrılalı hiç keyfi yok.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24"/>
            <a:ext cx="9144000" cy="6858000"/>
          </a:xfrm>
          <a:ln w="190500" cap="flat">
            <a:solidFill>
              <a:srgbClr val="C0000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Artık tek amacı onunla tanımaktı. 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24"/>
            <a:ext cx="9144000" cy="6858000"/>
          </a:xfrm>
          <a:ln w="190500" cap="flat">
            <a:solidFill>
              <a:srgbClr val="7030A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Ateş düştüğü yeri yakar.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24"/>
            <a:ext cx="9144000" cy="6858000"/>
          </a:xfrm>
          <a:ln w="190500" cap="flat">
            <a:solidFill>
              <a:srgbClr val="00206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Babam gelmeden sofra kurulmaz.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-71414"/>
            <a:ext cx="9144000" cy="6858000"/>
          </a:xfrm>
          <a:ln w="190500" cap="flat">
            <a:solidFill>
              <a:srgbClr val="0070C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Bardakları kimin kırdığını biliyorum.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-71414"/>
            <a:ext cx="9144000" cy="6858000"/>
          </a:xfrm>
          <a:ln w="190500" cap="flat">
            <a:solidFill>
              <a:schemeClr val="accent6">
                <a:lumMod val="50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Arkadaşıma mektup yazmak istiyorum.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24"/>
            <a:ext cx="9144000" cy="6858000"/>
          </a:xfrm>
          <a:ln w="190500" cap="flat">
            <a:solidFill>
              <a:srgbClr val="00B0F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Sana çıkan yollara sevdalıyım.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24"/>
            <a:ext cx="9144000" cy="6858000"/>
          </a:xfrm>
          <a:ln w="190500" cap="flat">
            <a:solidFill>
              <a:srgbClr val="00B05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Beni anlamak </a:t>
            </a:r>
            <a:b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bu kadar </a:t>
            </a:r>
            <a:b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zor mu?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24"/>
            <a:ext cx="9144000" cy="6858000"/>
          </a:xfrm>
          <a:ln w="190500" cap="flat">
            <a:solidFill>
              <a:schemeClr val="accent4">
                <a:lumMod val="75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de-DE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Gün </a:t>
            </a:r>
            <a:r>
              <a:rPr lang="de-DE" sz="11500" b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biter</a:t>
            </a:r>
            <a:r>
              <a:rPr lang="de-DE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, </a:t>
            </a:r>
            <a:r>
              <a:rPr lang="de-DE" sz="11500" b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gülüşün</a:t>
            </a:r>
            <a:r>
              <a:rPr lang="de-DE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 </a:t>
            </a:r>
            <a:r>
              <a:rPr lang="de-DE" sz="11500" b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kalır</a:t>
            </a:r>
            <a:r>
              <a:rPr lang="de-DE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 </a:t>
            </a: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/>
            </a:r>
            <a:b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de-DE" sz="11500" b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bende</a:t>
            </a:r>
            <a:r>
              <a:rPr lang="de-DE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.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-71414"/>
            <a:ext cx="9144000" cy="6858000"/>
          </a:xfrm>
          <a:ln w="190500" cap="flat">
            <a:solidFill>
              <a:schemeClr val="accent3">
                <a:lumMod val="75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İşe gireli gece gündüz çalışıyorum.     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24"/>
            <a:ext cx="9144000" cy="6858000"/>
          </a:xfrm>
          <a:ln w="190500" cap="flat">
            <a:solidFill>
              <a:schemeClr val="accent5">
                <a:lumMod val="60000"/>
                <a:lumOff val="40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Karanlık çökerken yola koyulduk.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24"/>
            <a:ext cx="9144000" cy="6858000"/>
          </a:xfrm>
          <a:ln w="190500" cap="flat">
            <a:solidFill>
              <a:schemeClr val="accent6">
                <a:lumMod val="60000"/>
                <a:lumOff val="40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Mektubu alır almaz zarfı açtım.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7030A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Kapıda </a:t>
            </a: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durup düşündüm.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-71414"/>
            <a:ext cx="9144000" cy="6858000"/>
          </a:xfrm>
          <a:ln w="190500" cap="flat">
            <a:solidFill>
              <a:schemeClr val="accent5">
                <a:lumMod val="50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Bulanıyor gökyüzü, taş atınca bir kuşa.</a:t>
            </a:r>
            <a:endParaRPr lang="tr-TR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24"/>
            <a:ext cx="9144000" cy="6858000"/>
          </a:xfrm>
          <a:ln w="190500" cap="flat">
            <a:solidFill>
              <a:schemeClr val="accent4">
                <a:lumMod val="50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Gide gide bir söğüde dayandık.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24"/>
            <a:ext cx="9144000" cy="6858000"/>
          </a:xfrm>
          <a:ln w="190500" cap="flat">
            <a:solidFill>
              <a:schemeClr val="accent3">
                <a:lumMod val="75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Hiçbir şey söylemeden gitti.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24"/>
            <a:ext cx="9144000" cy="6858000"/>
          </a:xfrm>
          <a:ln w="190500" cap="flat">
            <a:solidFill>
              <a:schemeClr val="accent6">
                <a:lumMod val="75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İşleyen demir pas tutmaz.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24"/>
            <a:ext cx="9144000" cy="6858000"/>
          </a:xfrm>
          <a:ln w="190500" cap="flat">
            <a:solidFill>
              <a:schemeClr val="accent5">
                <a:lumMod val="75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Okumuş insanlar daha kültürlü.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-71414"/>
            <a:ext cx="9144000" cy="6858000"/>
          </a:xfrm>
          <a:ln w="190500" cap="flat">
            <a:solidFill>
              <a:schemeClr val="accent4">
                <a:lumMod val="75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Onunla unutulmaz anlar yaşadık. 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-71462"/>
            <a:ext cx="9144000" cy="6858000"/>
          </a:xfrm>
          <a:ln w="190500" cap="flat">
            <a:solidFill>
              <a:schemeClr val="accent3">
                <a:lumMod val="75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sv-SE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Sen ağlarken ben nasıl gülerim?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</TotalTime>
  <Words>130</Words>
  <Application>Microsoft Office PowerPoint</Application>
  <PresentationFormat>Ekran Gösterisi (4:3)</PresentationFormat>
  <Paragraphs>28</Paragraphs>
  <Slides>26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26</vt:i4>
      </vt:variant>
    </vt:vector>
  </HeadingPairs>
  <TitlesOfParts>
    <vt:vector size="27" baseType="lpstr">
      <vt:lpstr>Ofis Teması</vt:lpstr>
      <vt:lpstr>FİİLİMSİLER KARMA 1</vt:lpstr>
      <vt:lpstr>Arkadaşıma mektup yazmak istiyorum.</vt:lpstr>
      <vt:lpstr>Bulanıyor gökyüzü, taş atınca bir kuşa.</vt:lpstr>
      <vt:lpstr>Gide gide bir söğüde dayandık. </vt:lpstr>
      <vt:lpstr>Hiçbir şey söylemeden gitti.</vt:lpstr>
      <vt:lpstr>İşleyen demir pas tutmaz. </vt:lpstr>
      <vt:lpstr>Okumuş insanlar daha kültürlü.</vt:lpstr>
      <vt:lpstr>Onunla unutulmaz anlar yaşadık. </vt:lpstr>
      <vt:lpstr>Sen ağlarken ben nasıl gülerim?</vt:lpstr>
      <vt:lpstr>Adam ağladıkça açıldı. </vt:lpstr>
      <vt:lpstr>Adamın yalvarışını görseydin.</vt:lpstr>
      <vt:lpstr>Akan kanı durdurmalı önce.</vt:lpstr>
      <vt:lpstr>Akşam olmadan eve gidelim.</vt:lpstr>
      <vt:lpstr>Arabaya binip gitti.</vt:lpstr>
      <vt:lpstr>Annesinden ayrılalı hiç keyfi yok.</vt:lpstr>
      <vt:lpstr>Artık tek amacı onunla tanımaktı. </vt:lpstr>
      <vt:lpstr>Ateş düştüğü yeri yakar.</vt:lpstr>
      <vt:lpstr>Babam gelmeden sofra kurulmaz.</vt:lpstr>
      <vt:lpstr>Bardakları kimin kırdığını biliyorum.</vt:lpstr>
      <vt:lpstr>Sana çıkan yollara sevdalıyım.</vt:lpstr>
      <vt:lpstr>Beni anlamak  bu kadar  zor mu?</vt:lpstr>
      <vt:lpstr>Gün biter, gülüşün kalır  bende.</vt:lpstr>
      <vt:lpstr>İşe gireli gece gündüz çalışıyorum.     </vt:lpstr>
      <vt:lpstr>Karanlık çökerken yola koyulduk.</vt:lpstr>
      <vt:lpstr>Mektubu alır almaz zarfı açtım.</vt:lpstr>
      <vt:lpstr>Kapıda durup düşündüm.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Dünya, taşınmaz maldır.</dc:title>
  <dc:creator>İbrahim</dc:creator>
  <cp:lastModifiedBy>İbrahim</cp:lastModifiedBy>
  <cp:revision>45</cp:revision>
  <dcterms:created xsi:type="dcterms:W3CDTF">2020-09-05T09:34:19Z</dcterms:created>
  <dcterms:modified xsi:type="dcterms:W3CDTF">2020-09-11T20:03:29Z</dcterms:modified>
</cp:coreProperties>
</file>