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516" r:id="rId2"/>
    <p:sldId id="559" r:id="rId3"/>
    <p:sldId id="573" r:id="rId4"/>
    <p:sldId id="560" r:id="rId5"/>
    <p:sldId id="561" r:id="rId6"/>
    <p:sldId id="562" r:id="rId7"/>
    <p:sldId id="563" r:id="rId8"/>
    <p:sldId id="564" r:id="rId9"/>
    <p:sldId id="565" r:id="rId10"/>
    <p:sldId id="566" r:id="rId11"/>
    <p:sldId id="567" r:id="rId12"/>
    <p:sldId id="568" r:id="rId13"/>
    <p:sldId id="569" r:id="rId14"/>
    <p:sldId id="575" r:id="rId15"/>
    <p:sldId id="570" r:id="rId16"/>
    <p:sldId id="574" r:id="rId17"/>
    <p:sldId id="571" r:id="rId18"/>
    <p:sldId id="556" r:id="rId19"/>
    <p:sldId id="554" r:id="rId20"/>
    <p:sldId id="553" r:id="rId21"/>
    <p:sldId id="5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6C6CAE-EB0E-439D-BE0B-BE29C27CEC95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68F85-FAC1-4285-BFA8-DBF6FFF4C6D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</a:t>
            </a:fld>
            <a:endParaRPr lang="tr-T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11</a:t>
            </a:fld>
            <a:endParaRPr lang="tr-T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12</a:t>
            </a:fld>
            <a:endParaRPr lang="tr-T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13</a:t>
            </a:fld>
            <a:endParaRPr lang="tr-T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15</a:t>
            </a:fld>
            <a:endParaRPr lang="tr-T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17</a:t>
            </a:fld>
            <a:endParaRPr lang="tr-T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18</a:t>
            </a:fld>
            <a:endParaRPr lang="tr-T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20</a:t>
            </a:fld>
            <a:endParaRPr lang="tr-TR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21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3</a:t>
            </a:fld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4</a:t>
            </a:fld>
            <a:endParaRPr lang="tr-T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5</a:t>
            </a:fld>
            <a:endParaRPr lang="tr-T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6</a:t>
            </a:fld>
            <a:endParaRPr lang="tr-T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7</a:t>
            </a:fld>
            <a:endParaRPr lang="tr-T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8</a:t>
            </a:fld>
            <a:endParaRPr lang="tr-T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9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71462"/>
            <a:ext cx="9144000" cy="6858000"/>
          </a:xfrm>
          <a:solidFill>
            <a:schemeClr val="tx2">
              <a:lumMod val="40000"/>
              <a:lumOff val="60000"/>
            </a:schemeClr>
          </a:solidFill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SIFAT-FİİLLER</a:t>
            </a:r>
            <a: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</a:br>
            <a:r>
              <a:rPr lang="tr-TR" sz="2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2</a:t>
            </a:r>
            <a:endParaRPr lang="nn-NO" sz="7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sv-SE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Yıllanmış hasretim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sv-SE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bir anda bitti.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Tükenmez düşlerim vardı benim.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Annem benim için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çalar saati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kurdu.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Kırılası ellerini üzerimden çek.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5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Vicdanımız yanılmaz bir yargıçtır.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Koşar </a:t>
            </a:r>
            <a:r>
              <a:rPr lang="tr-TR" sz="115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adım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eve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gitti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r>
              <a:rPr lang="da-DK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Okunacak en büyük kitap, insandır.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Kör olası adam hayatımızı kararttı.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92D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Gittiğin gün dünyam durdu.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Sönmez bu şafaklarda yüzen al sancak.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Bölünmüş bir hatırayım, ben.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Koklanacak gül kalmadı.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Şu utanmaz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adama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bakın!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Sığınacak dost kalmadı.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Şiir, insanın görünmez yüzüdür.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2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Karşımda hep gülümseyen yüzü var.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tx2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Sen benim içimde kanayan gülsün.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70C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Aldığım her nefes seni fısıldar.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C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Döktüğün gözyaşında beni düşün.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Kelimelere gizlenmiş özlemler var.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123</Words>
  <Application>Microsoft Office PowerPoint</Application>
  <PresentationFormat>Ekran Gösterisi (4:3)</PresentationFormat>
  <Paragraphs>38</Paragraphs>
  <Slides>21</Slides>
  <Notes>17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SIFAT-FİİLLER 2</vt:lpstr>
      <vt:lpstr>Bölünmüş bir hatırayım, ben.</vt:lpstr>
      <vt:lpstr>Sığınacak dost kalmadı.</vt:lpstr>
      <vt:lpstr>Şiir, insanın görünmez yüzüdür.</vt:lpstr>
      <vt:lpstr>Karşımda hep gülümseyen yüzü var.</vt:lpstr>
      <vt:lpstr>Sen benim içimde kanayan gülsün.</vt:lpstr>
      <vt:lpstr>Aldığım her nefes seni fısıldar.</vt:lpstr>
      <vt:lpstr>Döktüğün gözyaşında beni düşün.</vt:lpstr>
      <vt:lpstr>Kelimelere gizlenmiş özlemler var.</vt:lpstr>
      <vt:lpstr>Yıllanmış hasretim  bir anda bitti.</vt:lpstr>
      <vt:lpstr>Tükenmez düşlerim vardı benim.</vt:lpstr>
      <vt:lpstr>Annem benim için çalar saati kurdu.</vt:lpstr>
      <vt:lpstr>Kırılası ellerini üzerimden çek.</vt:lpstr>
      <vt:lpstr>Vicdanımız yanılmaz bir yargıçtır.</vt:lpstr>
      <vt:lpstr>Koşar adım eve  gitti.</vt:lpstr>
      <vt:lpstr>Okunacak en büyük kitap, insandır.</vt:lpstr>
      <vt:lpstr>Kör olası adam hayatımızı kararttı.</vt:lpstr>
      <vt:lpstr>Gittiğin gün dünyam durdu.</vt:lpstr>
      <vt:lpstr>Sönmez bu şafaklarda yüzen al sancak.</vt:lpstr>
      <vt:lpstr>Koklanacak gül kalmadı.</vt:lpstr>
      <vt:lpstr>Şu utanmaz adama bakın!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İSİM-FİİLLER 1</dc:title>
  <dc:creator>İbrahim</dc:creator>
  <cp:lastModifiedBy>İbrahim</cp:lastModifiedBy>
  <cp:revision>20</cp:revision>
  <dcterms:created xsi:type="dcterms:W3CDTF">2020-09-10T16:05:25Z</dcterms:created>
  <dcterms:modified xsi:type="dcterms:W3CDTF">2020-09-11T12:31:34Z</dcterms:modified>
</cp:coreProperties>
</file>