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8" r:id="rId2"/>
    <p:sldId id="259" r:id="rId3"/>
    <p:sldId id="260" r:id="rId4"/>
    <p:sldId id="269" r:id="rId5"/>
    <p:sldId id="270" r:id="rId6"/>
    <p:sldId id="279" r:id="rId7"/>
    <p:sldId id="290" r:id="rId8"/>
    <p:sldId id="350" r:id="rId9"/>
    <p:sldId id="293" r:id="rId10"/>
    <p:sldId id="298" r:id="rId11"/>
    <p:sldId id="304" r:id="rId12"/>
    <p:sldId id="307" r:id="rId13"/>
    <p:sldId id="349" r:id="rId14"/>
    <p:sldId id="357" r:id="rId15"/>
    <p:sldId id="365" r:id="rId16"/>
    <p:sldId id="367" r:id="rId17"/>
    <p:sldId id="373" r:id="rId18"/>
    <p:sldId id="387" r:id="rId19"/>
    <p:sldId id="391" r:id="rId20"/>
    <p:sldId id="396" r:id="rId21"/>
    <p:sldId id="401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11</a:t>
            </a:fld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12</a:t>
            </a:fld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16</a:t>
            </a:fld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19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4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7</a:t>
            </a:fld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8</a:t>
            </a:fld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9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rgbClr val="99FF99"/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İSİM-FİİLLER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1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Arayışlar, insanı yorar.</a:t>
            </a:r>
            <a:endParaRPr lang="en-US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Aklımdan çıkmıyor veda edişin.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Şimdi sanadır bu ağlayışım.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Yalvarmaya engel oldu gururum.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İyi </a:t>
            </a:r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yaşamaya çalış hayatı.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insanın gönlünü yaralamak, cellâtlıktır.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Amasya'ya gelmenize çok sevindim.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Susmak yalnızlığın ana dilidir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Yeniden başlamayı düşünüyor.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206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Uyumakla geçmiyor hiçbir yara.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bir gülüşümüzü hak eder.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da-DK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En büyük desteğimdi sihirli bakışların.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Utanmaktır, duyguların en değerlisi.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garip özleyiş yakar içini.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206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Hakikatin adamı olmaya çalış!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Hayat,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uzun bir yürüyüşün adıdır.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Sabır ağacına çıkmak güçtür.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70C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Sevmek,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yürek hâlidir.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Gülebilmek için birini ağlatma.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Boş bir kafa şeytanın çalışma odasıdır.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116</Words>
  <Application>Microsoft Office PowerPoint</Application>
  <PresentationFormat>Ekran Gösterisi (4:3)</PresentationFormat>
  <Paragraphs>36</Paragraphs>
  <Slides>21</Slides>
  <Notes>15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İSİM-FİİLLER 1</vt:lpstr>
      <vt:lpstr>Herkes bir gülüşümüzü hak eder.</vt:lpstr>
      <vt:lpstr>Bir garip özleyiş yakar içini.</vt:lpstr>
      <vt:lpstr>Hakikatin adamı olmaya çalış!</vt:lpstr>
      <vt:lpstr>Hayat,  uzun bir yürüyüşün adıdır.</vt:lpstr>
      <vt:lpstr>Sabır ağacına çıkmak güçtür.</vt:lpstr>
      <vt:lpstr>Sevmek,  bir yürek hâlidir.</vt:lpstr>
      <vt:lpstr>Gülebilmek için birini ağlatma.</vt:lpstr>
      <vt:lpstr>Boş bir kafa şeytanın çalışma odasıdır.</vt:lpstr>
      <vt:lpstr>Arayışlar, insanı yorar.</vt:lpstr>
      <vt:lpstr>Aklımdan çıkmıyor veda edişin.</vt:lpstr>
      <vt:lpstr>Şimdi sanadır bu ağlayışım.</vt:lpstr>
      <vt:lpstr>Yalvarmaya engel oldu gururum.</vt:lpstr>
      <vt:lpstr>İyi yaşamaya çalış hayatı.</vt:lpstr>
      <vt:lpstr>Bir insanın gönlünü yaralamak, cellâtlıktır.</vt:lpstr>
      <vt:lpstr>Amasya'ya gelmenize çok sevindim.</vt:lpstr>
      <vt:lpstr>Susmak yalnızlığın ana dilidir</vt:lpstr>
      <vt:lpstr>Yeniden başlamayı düşünüyor.</vt:lpstr>
      <vt:lpstr>Uyumakla geçmiyor hiçbir yara.</vt:lpstr>
      <vt:lpstr>En büyük desteğimdi sihirli bakışların.</vt:lpstr>
      <vt:lpstr>Utanmaktır, duyguların en değerlisi.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İSİM-FİİLLER 1</dc:title>
  <dc:creator>İbrahim</dc:creator>
  <cp:lastModifiedBy>İbrahim</cp:lastModifiedBy>
  <cp:revision>12</cp:revision>
  <dcterms:created xsi:type="dcterms:W3CDTF">2020-09-10T16:05:25Z</dcterms:created>
  <dcterms:modified xsi:type="dcterms:W3CDTF">2020-09-11T12:03:07Z</dcterms:modified>
</cp:coreProperties>
</file>