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76" r:id="rId2"/>
    <p:sldId id="500" r:id="rId3"/>
    <p:sldId id="499" r:id="rId4"/>
    <p:sldId id="498" r:id="rId5"/>
    <p:sldId id="446" r:id="rId6"/>
    <p:sldId id="448" r:id="rId7"/>
    <p:sldId id="475" r:id="rId8"/>
    <p:sldId id="477" r:id="rId9"/>
    <p:sldId id="489" r:id="rId10"/>
    <p:sldId id="479" r:id="rId11"/>
    <p:sldId id="480" r:id="rId12"/>
    <p:sldId id="481" r:id="rId13"/>
    <p:sldId id="482" r:id="rId14"/>
    <p:sldId id="483" r:id="rId15"/>
    <p:sldId id="486" r:id="rId16"/>
    <p:sldId id="488" r:id="rId17"/>
    <p:sldId id="490" r:id="rId18"/>
    <p:sldId id="491" r:id="rId19"/>
    <p:sldId id="492" r:id="rId20"/>
    <p:sldId id="505" r:id="rId21"/>
    <p:sldId id="50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CC99F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dirty="0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rgbClr val="99FF33"/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ZARF-FİİLLER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2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Parayı bulunca değişmem.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Vinci, </a:t>
            </a:r>
            <a:r>
              <a:rPr lang="tr-TR" sz="115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selfi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çubuğu olarak kullanıyor.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Zorlayınca olmaz, nasipse olur.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Yürek yanmadıkça göz yaşarmaz.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Yürekleri kaybedeli çok oldu.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Arabanın koltuğunda uyuyup kaldı.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Dereyi görmeden paçaları sıvama!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 uyurken onlar işleri bitirmişler.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İsmail, karşı kıyıya yüzerek gitmiş.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Televizyona bakarken gözüm ağrıyor.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Yüzüm, yüzünü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terk edeli kıştı.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Ağlaya ağlaya dışarı fırladı.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eve taşınalı yirmi yıl olmuş.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Çantasını alıp arabaya bindi.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Mutluluk bizi yok yazmadan gel.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Kışım bahar olur seni gördükçe.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El etek öpmeden geldim bu günlere.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Rüyama kavuştum seni görünce.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Güven, insandan başlayıp yayılır.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Mutsuz olmadıkça başkalarını anlamıyor.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113</Words>
  <Application>Microsoft Office PowerPoint</Application>
  <PresentationFormat>Ekran Gösterisi (4:3)</PresentationFormat>
  <Paragraphs>23</Paragraphs>
  <Slides>21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ZARF-FİİLLER 2</vt:lpstr>
      <vt:lpstr>Yüzüm, yüzünü  terk edeli kıştı. </vt:lpstr>
      <vt:lpstr>Çantasını alıp arabaya bindi.</vt:lpstr>
      <vt:lpstr>Mutluluk bizi yok yazmadan gel.</vt:lpstr>
      <vt:lpstr>Kışım bahar olur seni gördükçe.</vt:lpstr>
      <vt:lpstr>El etek öpmeden geldim bu günlere.</vt:lpstr>
      <vt:lpstr>Rüyama kavuştum seni görünce.</vt:lpstr>
      <vt:lpstr>Güven, insandan başlayıp yayılır.</vt:lpstr>
      <vt:lpstr>Mutsuz olmadıkça başkalarını anlamıyor. </vt:lpstr>
      <vt:lpstr>Parayı bulunca değişmem.</vt:lpstr>
      <vt:lpstr>Vinci, selfi çubuğu olarak kullanıyor.</vt:lpstr>
      <vt:lpstr>Zorlayınca olmaz, nasipse olur.</vt:lpstr>
      <vt:lpstr>Yürek yanmadıkça göz yaşarmaz. </vt:lpstr>
      <vt:lpstr>Yürekleri kaybedeli çok oldu.</vt:lpstr>
      <vt:lpstr>Arabanın koltuğunda uyuyup kaldı.</vt:lpstr>
      <vt:lpstr>Dereyi görmeden paçaları sıvama!</vt:lpstr>
      <vt:lpstr>Ben uyurken onlar işleri bitirmişler.</vt:lpstr>
      <vt:lpstr>İsmail, karşı kıyıya yüzerek gitmiş.</vt:lpstr>
      <vt:lpstr>Televizyona bakarken gözüm ağrıyor.</vt:lpstr>
      <vt:lpstr>Ağlaya ağlaya dışarı fırladı.</vt:lpstr>
      <vt:lpstr>Bu eve taşınalı yirmi yıl olmuş.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İSİM-FİİLLER 1</dc:title>
  <dc:creator>İbrahim</dc:creator>
  <cp:lastModifiedBy>İbrahim</cp:lastModifiedBy>
  <cp:revision>14</cp:revision>
  <dcterms:created xsi:type="dcterms:W3CDTF">2020-09-10T16:05:25Z</dcterms:created>
  <dcterms:modified xsi:type="dcterms:W3CDTF">2020-09-11T15:55:37Z</dcterms:modified>
</cp:coreProperties>
</file>