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428596" y="285730"/>
          <a:ext cx="8501122" cy="6357981"/>
        </p:xfrm>
        <a:graphic>
          <a:graphicData uri="http://schemas.openxmlformats.org/drawingml/2006/table">
            <a:tbl>
              <a:tblPr/>
              <a:tblGrid>
                <a:gridCol w="3758623"/>
                <a:gridCol w="4742499"/>
              </a:tblGrid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 dirty="0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ÖLÜM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VATANÎ GÖREV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GÜREŞ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SON YOLCULUK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 dirty="0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EV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BEYAZ PERDE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ASKERLİK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BABA OCAĞI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SANAT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ATA SPORU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SİNEMA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APTAL KUTUSU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82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>
                          <a:solidFill>
                            <a:srgbClr val="FF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TELEVİZYON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3600" b="1" i="0" u="none" strike="noStrike" dirty="0">
                          <a:solidFill>
                            <a:srgbClr val="000000"/>
                          </a:solidFill>
                          <a:latin typeface="+mj-lt"/>
                          <a:ea typeface="Tahoma" pitchFamily="34" charset="0"/>
                          <a:cs typeface="Tahoma" pitchFamily="34" charset="0"/>
                        </a:rPr>
                        <a:t>ALTIN BİLEZİK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</Words>
  <PresentationFormat>Ekran Gösterisi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6</cp:revision>
  <dcterms:created xsi:type="dcterms:W3CDTF">2018-11-04T21:26:01Z</dcterms:created>
  <dcterms:modified xsi:type="dcterms:W3CDTF">2018-11-04T21:36:11Z</dcterms:modified>
</cp:coreProperties>
</file>