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0" r:id="rId2"/>
    <p:sldId id="302" r:id="rId3"/>
    <p:sldId id="633" r:id="rId4"/>
    <p:sldId id="645" r:id="rId5"/>
    <p:sldId id="646" r:id="rId6"/>
    <p:sldId id="647" r:id="rId7"/>
    <p:sldId id="648" r:id="rId8"/>
    <p:sldId id="634" r:id="rId9"/>
    <p:sldId id="635" r:id="rId10"/>
    <p:sldId id="636" r:id="rId11"/>
    <p:sldId id="637" r:id="rId12"/>
    <p:sldId id="638" r:id="rId13"/>
    <p:sldId id="639" r:id="rId14"/>
    <p:sldId id="640" r:id="rId15"/>
    <p:sldId id="641" r:id="rId16"/>
    <p:sldId id="642" r:id="rId17"/>
    <p:sldId id="643" r:id="rId18"/>
    <p:sldId id="644" r:id="rId19"/>
    <p:sldId id="649" r:id="rId20"/>
    <p:sldId id="650" r:id="rId21"/>
    <p:sldId id="651" r:id="rId22"/>
    <p:sldId id="652" r:id="rId23"/>
    <p:sldId id="653" r:id="rId24"/>
    <p:sldId id="654" r:id="rId25"/>
    <p:sldId id="655" r:id="rId26"/>
    <p:sldId id="656" r:id="rId27"/>
    <p:sldId id="664" r:id="rId28"/>
    <p:sldId id="663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Deh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nın onda dokuzu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alın teridir.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antika, Bizans’a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aittir.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Bunlar, en sevdiğim kitaplardır.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Bilgisayar eski, birazdan açılır.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bölgenin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sağlığa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Başka akıllar bize yüktür.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Domates çorbasının tadı, nefisti.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Gönül,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sırça saraydır.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Gecelerden, senden uzağım.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Baharda hayat güzeldir.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dut ağacı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Elinde tuttuğu, arkadaşının çantasıydı.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Sınıfa yeni gelen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öğrenci,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Muş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luymuş.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YARIŞMA</a:t>
            </a:r>
            <a:endParaRPr lang="es-ES" sz="13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Ebedî bir dostluktur her iyilik.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Çoktan razıymış şartlarına.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Bugün çok iyiyim.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Tek amacım buydu.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Bana yalan söyleyen o değil.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Kızılay, kara gün dostudur.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Fatih'in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İstanbul'u fethettiği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yaştasın.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Emniyet kemeri takmak zorunlu.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Annemin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gül reçeli,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güzeldir.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Avrupa,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yaşamak istediğim yerdir.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İlkokulun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sınıfı, beşinci sınıftır.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118</Words>
  <PresentationFormat>Ekran Gösterisi (4:3)</PresentationFormat>
  <Paragraphs>29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Hititler, eski bir uygarlıktır.</vt:lpstr>
      <vt:lpstr>Katılanların  çok ilginç düşünceleri vardı.</vt:lpstr>
      <vt:lpstr>Kızılay, kara gün dostudur.</vt:lpstr>
      <vt:lpstr>Fatih'in  İstanbul'u fethettiği  yaştasın.</vt:lpstr>
      <vt:lpstr>Emniyet kemeri takmak zorunlu.</vt:lpstr>
      <vt:lpstr>Annemin  gül reçeli,  güzeldir.</vt:lpstr>
      <vt:lpstr>Avrupa, yaşamak istediğim yerdir.</vt:lpstr>
      <vt:lpstr>Ölünün arkasından konuşma,  günahtır.</vt:lpstr>
      <vt:lpstr>İlkokulun zor sınıfı, beşinci sınıftır.</vt:lpstr>
      <vt:lpstr>Dehanın onda dokuzu, alın teridir.</vt:lpstr>
      <vt:lpstr>Slayt 11</vt:lpstr>
      <vt:lpstr>Bunlar, en sevdiğim kitaplardır.</vt:lpstr>
      <vt:lpstr>Bilgisayar eski, birazdan açılır.</vt:lpstr>
      <vt:lpstr>Ayrılık,  her şeyden yamandır.</vt:lpstr>
      <vt:lpstr>Bu dünyanın direği yok.</vt:lpstr>
      <vt:lpstr>Benim doğduğum  köyler de güzeldi.</vt:lpstr>
      <vt:lpstr>Bu bölgenin en kötü yanı,  iklimiydi.</vt:lpstr>
      <vt:lpstr>Abur cuburlar, sağlığa  zararlıdır.</vt:lpstr>
      <vt:lpstr>Başka akıllar bize yüktür.</vt:lpstr>
      <vt:lpstr>Domates çorbasının tadı, nefisti.</vt:lpstr>
      <vt:lpstr>Gönül,  bir sırça saraydır.</vt:lpstr>
      <vt:lpstr>Gecelerden, senden uzağım.</vt:lpstr>
      <vt:lpstr>Baharda hayat güzeldir.</vt:lpstr>
      <vt:lpstr>Evin önünde bir dut ağacı vardı.</vt:lpstr>
      <vt:lpstr>Elinde tuttuğu, arkadaşının çantasıydı.</vt:lpstr>
      <vt:lpstr>Sınıfa yeni gelen  öğrenci, Muşluymuş.</vt:lpstr>
      <vt:lpstr>YARIŞMA</vt:lpstr>
      <vt:lpstr>Ebedî bir dostluktur her iyilik.  Çoktan razıymış şartlarına.  Bugün çok iyiyim.  Tek amacım buydu.  Bana yalan söyleyen o değil.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Hepimiz kitabı okuduk.</dc:title>
  <dc:creator>İBRAHİM</dc:creator>
  <cp:lastModifiedBy>İBRAHİM</cp:lastModifiedBy>
  <cp:revision>19</cp:revision>
  <dcterms:created xsi:type="dcterms:W3CDTF">2019-02-14T23:01:01Z</dcterms:created>
  <dcterms:modified xsi:type="dcterms:W3CDTF">2019-04-16T21:19:36Z</dcterms:modified>
</cp:coreProperties>
</file>