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657" r:id="rId2"/>
    <p:sldId id="658" r:id="rId3"/>
    <p:sldId id="659" r:id="rId4"/>
    <p:sldId id="660" r:id="rId5"/>
    <p:sldId id="661" r:id="rId6"/>
    <p:sldId id="662" r:id="rId7"/>
    <p:sldId id="665" r:id="rId8"/>
    <p:sldId id="666" r:id="rId9"/>
    <p:sldId id="667" r:id="rId10"/>
    <p:sldId id="668" r:id="rId11"/>
    <p:sldId id="670" r:id="rId12"/>
    <p:sldId id="671" r:id="rId13"/>
    <p:sldId id="672" r:id="rId14"/>
    <p:sldId id="673" r:id="rId15"/>
    <p:sldId id="674" r:id="rId16"/>
    <p:sldId id="675" r:id="rId17"/>
    <p:sldId id="676" r:id="rId18"/>
    <p:sldId id="677" r:id="rId19"/>
    <p:sldId id="678" r:id="rId20"/>
    <p:sldId id="679" r:id="rId21"/>
    <p:sldId id="680" r:id="rId22"/>
    <p:sldId id="681" r:id="rId23"/>
    <p:sldId id="682" r:id="rId24"/>
    <p:sldId id="683" r:id="rId25"/>
    <p:sldId id="684" r:id="rId26"/>
    <p:sldId id="685" r:id="rId27"/>
    <p:sldId id="669" r:id="rId28"/>
    <p:sldId id="686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E721B2-194F-4D1F-AA7B-71981B6C6EB8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6445DA-4AEB-4C68-B0DF-A2B0E88EFF4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Elinde tuttuğu, arkadaşının çantasıydı.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ceket bana darmış.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Ben yalnızım, kalbim </a:t>
            </a:r>
            <a:r>
              <a:rPr lang="es-ES" sz="11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değil.</a:t>
            </a:r>
            <a:endParaRPr lang="es-ES" sz="110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Bende senin devamın </a:t>
            </a: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var.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Beni özle, yapabileceğin en güzel şey </a:t>
            </a:r>
            <a:r>
              <a:rPr lang="es-ES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bu.</a:t>
            </a:r>
            <a:endParaRPr lang="es-ES" sz="96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Benim gülmem, canımın sıkıntısıdır.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şehir güzelse, senin </a:t>
            </a: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yüzünden.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Eksikliğe mi alışmışız, mutsuzluğa mı yoksa?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</a:t>
            </a: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ahır</a:t>
            </a: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en az kendisi kadar ağır bir sözcük.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Zamanla geçen tek şey heves.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Acı tanımamış olmak, </a:t>
            </a:r>
            <a:r>
              <a:rPr lang="tr-TR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büyük </a:t>
            </a:r>
            <a:r>
              <a:rPr lang="tr-TR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</a:t>
            </a:r>
            <a:r>
              <a:rPr lang="tr-TR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acıdır.</a:t>
            </a:r>
            <a:endParaRPr lang="es-ES" sz="96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Bahar, bakışların yine pek sarhoş.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Acılar ve sevinçler, birbirine komşudur.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Acı, akıllı adamın hocasıdır.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Adaletsiz sultan, suyu olmayan kuyu gibidir.</a:t>
            </a:r>
            <a:endParaRPr lang="es-ES" sz="96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Açlık, dünyanın en güzel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salçasıdır.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Akıl, daima gönlün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oyuncağı.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Akıl, vücudun </a:t>
            </a: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efendisidir.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Alçakgönül, </a:t>
            </a: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gururun </a:t>
            </a: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perhizidir.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3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YARIŞMA</a:t>
            </a:r>
            <a:endParaRPr lang="es-ES" sz="13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Aşk öyle bir saltanat ki vakti yoktur.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Azla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mutluluk, çokla didişmekten iyidir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Başarı 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tatlıdır; ama çoğunlukla ter kokar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Hislerimiz değil, kişiler yanlıştı.</a:t>
            </a:r>
            <a:endParaRPr lang="es-ES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Kapısı kilitli, mihrabı bomboş.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İyilikler, dostlukların başlangıcıdır.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Ebedî bir dostluktur her iyilik.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Kötü insanlar, toplumun </a:t>
            </a:r>
            <a:r>
              <a:rPr lang="tr-TR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s-ES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yüz karasıdır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Babam evde yoktu.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Dün çok huzursuzdun.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Bugün oldukça neşelisin.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166</Words>
  <PresentationFormat>Ekran Gösterisi (4:3)</PresentationFormat>
  <Paragraphs>28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Ofis Teması</vt:lpstr>
      <vt:lpstr>Elinde tuttuğu, arkadaşının çantasıydı.</vt:lpstr>
      <vt:lpstr>Bahar, bakışların yine pek sarhoş.</vt:lpstr>
      <vt:lpstr>Kapısı kilitli, mihrabı bomboş.</vt:lpstr>
      <vt:lpstr>İyilikler, dostlukların başlangıcıdır.</vt:lpstr>
      <vt:lpstr>Ebedî bir dostluktur her iyilik.</vt:lpstr>
      <vt:lpstr>Kötü insanlar, toplumun  yüz karasıdır</vt:lpstr>
      <vt:lpstr>Babam evde yoktu.</vt:lpstr>
      <vt:lpstr>Dün çok huzursuzdun.</vt:lpstr>
      <vt:lpstr>Bugün oldukça neşelisin.</vt:lpstr>
      <vt:lpstr>Bu ceket bana darmış.</vt:lpstr>
      <vt:lpstr>Ben yalnızım, kalbim değil.</vt:lpstr>
      <vt:lpstr>Bende senin devamın var.</vt:lpstr>
      <vt:lpstr>Beni özle, yapabileceğin en güzel şey bu.</vt:lpstr>
      <vt:lpstr>Benim gülmem, canımın sıkıntısıdır.</vt:lpstr>
      <vt:lpstr>Bu şehir güzelse, senin yüzünden.</vt:lpstr>
      <vt:lpstr>Eksikliğe mi alışmışız, mutsuzluğa mı yoksa?</vt:lpstr>
      <vt:lpstr>Kahır, en az kendisi kadar ağır bir sözcük.</vt:lpstr>
      <vt:lpstr>Zamanla geçen tek şey heves.</vt:lpstr>
      <vt:lpstr>Acı tanımamış olmak,  büyük bir acıdır.</vt:lpstr>
      <vt:lpstr>Acılar ve sevinçler, birbirine komşudur.</vt:lpstr>
      <vt:lpstr>Acı, akıllı adamın hocasıdır.</vt:lpstr>
      <vt:lpstr>Adaletsiz sultan, suyu olmayan kuyu gibidir.</vt:lpstr>
      <vt:lpstr>Açlık, dünyanın en güzel salçasıdır.</vt:lpstr>
      <vt:lpstr>Akıl, daima gönlün oyuncağı.</vt:lpstr>
      <vt:lpstr>Akıl, vücudun efendisidir.</vt:lpstr>
      <vt:lpstr>Alçakgönül, gururun perhizidir.</vt:lpstr>
      <vt:lpstr>YARIŞMA</vt:lpstr>
      <vt:lpstr>Aşk öyle bir saltanat ki vakti yoktur.   Azla mutluluk, çokla didişmekten iyidir.  Başarı tatlıdır; ama çoğunlukla ter kokar.  Hislerimiz değil, kişiler yanlıştı.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Hepimiz kitabı okuduk.</dc:title>
  <dc:creator>İBRAHİM</dc:creator>
  <cp:lastModifiedBy>İBRAHİM</cp:lastModifiedBy>
  <cp:revision>21</cp:revision>
  <dcterms:created xsi:type="dcterms:W3CDTF">2019-02-14T23:01:01Z</dcterms:created>
  <dcterms:modified xsi:type="dcterms:W3CDTF">2019-04-09T20:54:14Z</dcterms:modified>
</cp:coreProperties>
</file>