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8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304" r:id="rId27"/>
    <p:sldId id="305" r:id="rId28"/>
    <p:sldId id="279" r:id="rId29"/>
    <p:sldId id="306" r:id="rId3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5DE5F-EA07-43EF-AAC3-44C0E5DF99F7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BED221-331A-4419-98AC-F39B69826E6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1946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7ECA24-03D4-47DB-ADF0-65FB1D7C6338}" type="slidenum">
              <a:rPr lang="tr-TR" smtClean="0"/>
              <a:pPr/>
              <a:t>24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YAPISINA GÖRE FİİLLER</a:t>
            </a:r>
            <a:r>
              <a:rPr lang="tr-TR" sz="85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85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85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ÇALIŞMA SORULARI </a:t>
            </a:r>
            <a:r>
              <a:rPr lang="tr-TR" sz="8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tr-TR" sz="85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</a:t>
            </a: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obanın </a:t>
            </a: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yanında </a:t>
            </a:r>
            <a:r>
              <a:rPr lang="tr-TR" sz="115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uyuyakaldı.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Uyarmamak için kapıyı </a:t>
            </a:r>
            <a:r>
              <a:rPr lang="tr-TR" sz="11500" b="1" u="sng" dirty="0" smtClean="0">
                <a:latin typeface="Tahoma" pitchFamily="34" charset="0"/>
                <a:cs typeface="Tahoma" pitchFamily="34" charset="0"/>
              </a:rPr>
              <a:t>kapattı</a:t>
            </a:r>
            <a:r>
              <a:rPr lang="tr-TR" sz="11500" b="1" u="sng" dirty="0" smtClean="0">
                <a:latin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Özel bir çiçek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yaptırdım.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Seviyorum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şehrin çilesini.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tr-TR" sz="1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Yürüdü</a:t>
            </a:r>
            <a:r>
              <a:rPr lang="tr-TR" sz="1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uçurumun başına kadar.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Yoğurdu marketten </a:t>
            </a:r>
            <a:r>
              <a:rPr lang="tr-TR" sz="1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alabilirsin.</a:t>
            </a:r>
            <a:endParaRPr lang="tr-TR" sz="115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Yere düşen montunu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askıya </a:t>
            </a:r>
            <a:r>
              <a:rPr lang="tr-TR" sz="115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astı.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Kalbinize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tr-TR" sz="11500" b="1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iyilik yapın.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Postacının verdiği paketi </a:t>
            </a:r>
            <a:r>
              <a:rPr lang="tr-TR" sz="115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açtı.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İşin kalanını </a:t>
            </a:r>
          </a:p>
          <a:p>
            <a:pPr algn="ctr"/>
            <a:r>
              <a:rPr lang="tr-TR" sz="115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bitiririz</a:t>
            </a:r>
            <a:r>
              <a:rPr lang="tr-TR" sz="115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Hepimiz kitabı </a:t>
            </a:r>
            <a:r>
              <a:rPr lang="tr-TR" sz="115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okuduk.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Yüce dağ başından </a:t>
            </a:r>
            <a:r>
              <a:rPr lang="tr-TR" sz="11500" b="1" u="sng" dirty="0" smtClean="0">
                <a:latin typeface="Tahoma" pitchFamily="34" charset="0"/>
                <a:cs typeface="Tahoma" pitchFamily="34" charset="0"/>
              </a:rPr>
              <a:t>aşırdın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 beni.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Yürüyüşe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erkenden </a:t>
            </a:r>
            <a:r>
              <a:rPr lang="tr-TR" sz="11500" b="1" u="sng" dirty="0" smtClean="0">
                <a:latin typeface="Tahoma" pitchFamily="34" charset="0"/>
                <a:cs typeface="Tahoma" pitchFamily="34" charset="0"/>
              </a:rPr>
              <a:t>başlamış</a:t>
            </a:r>
            <a:r>
              <a:rPr lang="tr-TR" sz="11500" b="1" u="sng" dirty="0" smtClean="0">
                <a:latin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Nasıl da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geçiverdi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koskoca yaz mevsimi?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Zaman kendine </a:t>
            </a:r>
            <a:r>
              <a:rPr lang="tr-TR" sz="11500" b="1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benzetmez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 herkesi.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Uyarı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işaretlerine </a:t>
            </a:r>
            <a:r>
              <a:rPr lang="tr-TR" sz="11500" b="1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dikkat et!</a:t>
            </a:r>
            <a:endParaRPr lang="nn-NO" sz="13800" b="1" u="sng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Odanın penceresini </a:t>
            </a:r>
            <a:r>
              <a:rPr lang="tr-TR" sz="115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kapatmış.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Mecnun'a </a:t>
            </a:r>
            <a:r>
              <a:rPr lang="tr-TR" sz="115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dönderdi</a:t>
            </a: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b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 sevda beni.</a:t>
            </a:r>
            <a:endParaRPr lang="tr-TR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Sarı laleler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aldım</a:t>
            </a: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sana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çiçek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pazarından.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7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7000" b="1" u="sng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es-ES" b="1" dirty="0" smtClean="0">
                <a:latin typeface="Tahoma" pitchFamily="34" charset="0"/>
                <a:cs typeface="Tahoma" pitchFamily="34" charset="0"/>
              </a:rPr>
              <a:t>Doğum günü </a:t>
            </a:r>
            <a:r>
              <a:rPr lang="es-ES" b="1" dirty="0" smtClean="0">
                <a:latin typeface="Tahoma" pitchFamily="34" charset="0"/>
                <a:cs typeface="Tahoma" pitchFamily="34" charset="0"/>
              </a:rPr>
              <a:t>pasta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sı</a:t>
            </a:r>
            <a:r>
              <a:rPr lang="es-ES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s-ES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yaptır.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Vuruldum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toprağına, taşına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.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>Evraklar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, </a:t>
            </a:r>
            <a:r>
              <a:rPr lang="tr-TR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teslim </a:t>
            </a:r>
            <a:r>
              <a:rPr lang="tr-TR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edildi.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>Otobüs 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çabuk </a:t>
            </a:r>
            <a:r>
              <a:rPr lang="tr-TR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gitmiş</a:t>
            </a:r>
            <a:r>
              <a:rPr lang="tr-TR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.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Dolaptaki ekmek </a:t>
            </a:r>
            <a:r>
              <a:rPr lang="tr-TR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küflendi.</a:t>
            </a:r>
            <a:endParaRPr lang="tr-TR" b="1" u="sng" dirty="0" smtClean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Herkes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kitap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parası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verdi.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Korku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yaşatıyoruz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çocuklara.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Virajlı yollardan </a:t>
            </a:r>
            <a:r>
              <a:rPr lang="tr-TR" sz="115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geçtik.</a:t>
            </a:r>
            <a:endParaRPr lang="tr-TR" sz="115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Patronun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yanına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gitti.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İki saat </a:t>
            </a:r>
            <a:r>
              <a:rPr lang="tr-TR" sz="115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çalıştık.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Kimde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unuttum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kalbimi acaba?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tr-TR" sz="1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İki yıl </a:t>
            </a:r>
            <a:br>
              <a:rPr lang="tr-TR" sz="1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görev </a:t>
            </a:r>
            <a:r>
              <a:rPr lang="tr-TR" sz="1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yapacaksın.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98</Words>
  <PresentationFormat>Ekran Gösterisi (4:3)</PresentationFormat>
  <Paragraphs>31</Paragraphs>
  <Slides>29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0" baseType="lpstr">
      <vt:lpstr>Ofis Teması</vt:lpstr>
      <vt:lpstr>YAPISINA GÖRE FİİLLER ÇALIŞMA SORULARI 1</vt:lpstr>
      <vt:lpstr>Hepimiz kitabı okuduk.</vt:lpstr>
      <vt:lpstr>Herkes  kitap parası  verdi.</vt:lpstr>
      <vt:lpstr>Korku  yaşatıyoruz çocuklara.</vt:lpstr>
      <vt:lpstr>Virajlı yollardan geçtik.</vt:lpstr>
      <vt:lpstr>Patronun  yanına  gitti.</vt:lpstr>
      <vt:lpstr>İki saat çalıştık.</vt:lpstr>
      <vt:lpstr>Kimde  unuttum  kalbimi acaba?</vt:lpstr>
      <vt:lpstr>İki yıl  görev yapacaksın.</vt:lpstr>
      <vt:lpstr>Sobanın yanında uyuyakaldı.</vt:lpstr>
      <vt:lpstr>Uyarmamak için kapıyı kapattı.</vt:lpstr>
      <vt:lpstr>Özel bir çiçek yaptırdım.</vt:lpstr>
      <vt:lpstr>Seviyorum şehrin çilesini.</vt:lpstr>
      <vt:lpstr>Yürüdü uçurumun başına kadar.</vt:lpstr>
      <vt:lpstr>Yoğurdu marketten alabilirsin.</vt:lpstr>
      <vt:lpstr>Slayt 16</vt:lpstr>
      <vt:lpstr>Kalbinize  iyilik yapın.</vt:lpstr>
      <vt:lpstr>Slayt 18</vt:lpstr>
      <vt:lpstr>Slayt 19</vt:lpstr>
      <vt:lpstr>Yüce dağ başından aşırdın beni.</vt:lpstr>
      <vt:lpstr>Yürüyüşe  erkenden başlamış.</vt:lpstr>
      <vt:lpstr>Nasıl da geçiverdi  koskoca yaz mevsimi?</vt:lpstr>
      <vt:lpstr>Zaman kendine benzetmez herkesi.</vt:lpstr>
      <vt:lpstr>Uyarı  işaretlerine dikkat et!</vt:lpstr>
      <vt:lpstr>Slayt 25</vt:lpstr>
      <vt:lpstr>Mecnun'a dönderdi,  bu sevda beni.</vt:lpstr>
      <vt:lpstr>Sarı laleler  aldım sana  çiçek  pazarından.</vt:lpstr>
      <vt:lpstr>YARIŞMA VAKTİ</vt:lpstr>
      <vt:lpstr>Doğum günü pastası yaptır.  Vuruldum toprağına, taşına.  Evraklar, teslim edildi.  Otobüs çabuk gitmiş.  Dolaptaki ekmek küflendi.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YAZIM KURALLARI KONTROL SORULARI 1</dc:title>
  <dc:creator>İBRAHİM</dc:creator>
  <cp:lastModifiedBy>İBRAHİM</cp:lastModifiedBy>
  <cp:revision>22</cp:revision>
  <dcterms:created xsi:type="dcterms:W3CDTF">2019-02-15T22:21:50Z</dcterms:created>
  <dcterms:modified xsi:type="dcterms:W3CDTF">2019-02-16T22:46:40Z</dcterms:modified>
</cp:coreProperties>
</file>