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80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304" r:id="rId27"/>
    <p:sldId id="305" r:id="rId28"/>
    <p:sldId id="279" r:id="rId29"/>
    <p:sldId id="306" r:id="rId3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5DE5F-EA07-43EF-AAC3-44C0E5DF99F7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BED221-331A-4419-98AC-F39B69826E6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2532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6D73329-3668-46AC-BDA9-C9FBA2F64EE3}" type="slidenum">
              <a:rPr lang="tr-TR" smtClean="0"/>
              <a:pPr/>
              <a:t>10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YAPISINA GÖRE FİİLLER</a:t>
            </a:r>
            <a:r>
              <a:rPr lang="tr-TR" sz="85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85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85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ÇALIŞMA </a:t>
            </a:r>
            <a:r>
              <a:rPr lang="tr-TR" sz="8500" b="1" u="sng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SORULARI </a:t>
            </a:r>
            <a:r>
              <a:rPr lang="tr-TR" sz="8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tr-TR" sz="85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Affedelim</a:t>
            </a: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birbirimizi.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Hafif bir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rüzgar gibi </a:t>
            </a: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süzülüyor.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Geçen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yıl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kızını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u="sng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evlendirdi</a:t>
            </a:r>
            <a:r>
              <a:rPr lang="de-DE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Görünmek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için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uzun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süre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u="sng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durdu</a:t>
            </a:r>
            <a:r>
              <a:rPr lang="de-DE" sz="115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u="sng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Hasta </a:t>
            </a:r>
            <a:r>
              <a:rPr lang="tr-TR" sz="11500" b="1" u="sng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oldu 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soğuk odalarda.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Müdür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çocuğu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zor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u="sng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yatıştırdı</a:t>
            </a:r>
            <a:r>
              <a:rPr lang="de-DE" sz="115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Sekreter,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müdürle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u="sng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görüştü</a:t>
            </a:r>
            <a:r>
              <a:rPr lang="de-DE" sz="115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es-ES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Erken kalkan </a:t>
            </a: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s-ES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yol alır.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Issız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bu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yol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beni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u="sng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ürpertiyor</a:t>
            </a:r>
            <a:r>
              <a:rPr lang="de-DE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1940ʼta </a:t>
            </a:r>
            <a:r>
              <a:rPr lang="tr-TR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İstanbulʼa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r-TR" sz="115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yerleşir.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Dereceye girenlerin isimleri </a:t>
            </a:r>
            <a:r>
              <a:rPr lang="tr-TR" sz="115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okundu.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ırmızı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sardunya </a:t>
            </a:r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sulandı.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Arıyorum </a:t>
            </a:r>
            <a:b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yıllardır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ben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onu.</a:t>
            </a:r>
            <a:endParaRPr lang="tr-TR" sz="115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Ablası dün yarışmaya </a:t>
            </a: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katıldı.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Bilgisayar 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birazdan </a:t>
            </a:r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açılır.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Akşama doğru şehir </a:t>
            </a: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serinledi</a:t>
            </a: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Ağaçtan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indirdik.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Ahmet 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arkadaşını </a:t>
            </a:r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güldürdü.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Az zamanda büyük işler </a:t>
            </a:r>
            <a:r>
              <a:rPr lang="tr-TR" sz="11500" b="1" u="sng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yaptık.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70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7000" b="1" u="sng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Babam 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sevinçle bizi </a:t>
            </a: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karşıladı.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Bir 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nefeste güneşi </a:t>
            </a: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söndürür.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Anılmazdı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Veysel adı.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Babamdan </a:t>
            </a: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azar işittim</a:t>
            </a: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.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Dondurma sıcak havada </a:t>
            </a: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eridi</a:t>
            </a: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.</a:t>
            </a:r>
            <a:endParaRPr lang="tr-TR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>
            <a:solidFill>
              <a:srgbClr val="FF0066"/>
            </a:solidFill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Hiç </a:t>
            </a: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hayır </a:t>
            </a:r>
            <a:r>
              <a:rPr lang="tr-TR" sz="11500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gelmez </a:t>
            </a: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ondan.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Yavru ceylan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gibi </a:t>
            </a:r>
            <a:r>
              <a:rPr lang="tr-TR" sz="11500" b="1" u="sng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kaçar.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Komşular, </a:t>
            </a: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dert yanıyor</a:t>
            </a: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Yemekte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çikolata </a:t>
            </a:r>
            <a:r>
              <a:rPr lang="tr-TR" sz="11500" b="1" u="sng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dağıtıldı.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Şehitleri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deftere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yazdım</a:t>
            </a: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Sınav kaygısı </a:t>
            </a: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yaşatıyoruz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çocuklara.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Severim</a:t>
            </a: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dağların </a:t>
            </a: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göğsünü</a:t>
            </a: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110</Words>
  <PresentationFormat>Ekran Gösterisi (4:3)</PresentationFormat>
  <Paragraphs>30</Paragraphs>
  <Slides>29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29</vt:i4>
      </vt:variant>
    </vt:vector>
  </HeadingPairs>
  <TitlesOfParts>
    <vt:vector size="30" baseType="lpstr">
      <vt:lpstr>Ofis Teması</vt:lpstr>
      <vt:lpstr>YAPISINA GÖRE FİİLLER ÇALIŞMA SORULARI 2</vt:lpstr>
      <vt:lpstr>Slayt 2</vt:lpstr>
      <vt:lpstr>Hiç  hayır gelmez ondan.</vt:lpstr>
      <vt:lpstr>Yavru ceylan  gibi kaçar.</vt:lpstr>
      <vt:lpstr>Slayt 5</vt:lpstr>
      <vt:lpstr>Yemekte  çikolata dağıtıldı.</vt:lpstr>
      <vt:lpstr>Şehitleri  deftere  yazdım.</vt:lpstr>
      <vt:lpstr>Sınav kaygısı yaşatıyoruz çocuklara.</vt:lpstr>
      <vt:lpstr>Severim dağların göğsünü.</vt:lpstr>
      <vt:lpstr>Affedelim birbirimizi.</vt:lpstr>
      <vt:lpstr>Hafif bir  rüzgar gibi süzülüyor.</vt:lpstr>
      <vt:lpstr>Slayt 12</vt:lpstr>
      <vt:lpstr>Slayt 13</vt:lpstr>
      <vt:lpstr>Hasta oldu soğuk odalarda.</vt:lpstr>
      <vt:lpstr>Slayt 15</vt:lpstr>
      <vt:lpstr>Slayt 16</vt:lpstr>
      <vt:lpstr>Erken kalkan  yol alır.</vt:lpstr>
      <vt:lpstr>Slayt 18</vt:lpstr>
      <vt:lpstr>Slayt 19</vt:lpstr>
      <vt:lpstr>Slayt 20</vt:lpstr>
      <vt:lpstr>Arıyorum  yıllardır  ben  onu.</vt:lpstr>
      <vt:lpstr>Ablası dün yarışmaya katıldı.</vt:lpstr>
      <vt:lpstr>Bilgisayar birazdan açılır.</vt:lpstr>
      <vt:lpstr>Akşama doğru şehir serinledi.</vt:lpstr>
      <vt:lpstr>Ağaçtan  indirdik.</vt:lpstr>
      <vt:lpstr>Slayt 26</vt:lpstr>
      <vt:lpstr>Az zamanda büyük işler yaptık.</vt:lpstr>
      <vt:lpstr>YARIŞMA VAKTİ</vt:lpstr>
      <vt:lpstr>Babam sevinçle bizi karşıladı.  Bir nefeste güneşi söndürür.  Anılmazdı Veysel adı.  Babamdan azar işittim.  Dondurma sıcak havada eridi.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YAZIM KURALLARI KONTROL SORULARI 1</dc:title>
  <dc:creator>İBRAHİM</dc:creator>
  <cp:lastModifiedBy>İBRAHİM</cp:lastModifiedBy>
  <cp:revision>23</cp:revision>
  <dcterms:created xsi:type="dcterms:W3CDTF">2019-02-15T22:21:50Z</dcterms:created>
  <dcterms:modified xsi:type="dcterms:W3CDTF">2019-02-16T22:54:57Z</dcterms:modified>
</cp:coreProperties>
</file>