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14282" y="285727"/>
          <a:ext cx="8644000" cy="6286546"/>
        </p:xfrm>
        <a:graphic>
          <a:graphicData uri="http://schemas.openxmlformats.org/drawingml/2006/table">
            <a:tbl>
              <a:tblPr/>
              <a:tblGrid>
                <a:gridCol w="719282"/>
                <a:gridCol w="656188"/>
                <a:gridCol w="719282"/>
                <a:gridCol w="719282"/>
                <a:gridCol w="719282"/>
                <a:gridCol w="5110684"/>
              </a:tblGrid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BASTIRMAK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AÇIKLAMA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SORUN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YUMURTA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AKTARMA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NEFES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ÇAĞRI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11</cp:revision>
  <dcterms:created xsi:type="dcterms:W3CDTF">2018-10-25T19:37:51Z</dcterms:created>
  <dcterms:modified xsi:type="dcterms:W3CDTF">2018-10-25T20:52:15Z</dcterms:modified>
</cp:coreProperties>
</file>