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slides/slide47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36.xml" ContentType="application/vnd.openxmlformats-officedocument.presentationml.slide+xml"/>
  <Override PartName="/ppt/slides/slide54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slides/slide5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Override PartName="/ppt/notesSlides/notesSlide27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50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notesSlides/notesSlide25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  <Override PartName="/ppt/notesSlides/notesSlide28.xml" ContentType="application/vnd.openxmlformats-officedocument.presentationml.notesSlide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slides/slide49.xml" ContentType="application/vnd.openxmlformats-officedocument.presentationml.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6"/>
  </p:notesMasterIdLst>
  <p:sldIdLst>
    <p:sldId id="257" r:id="rId2"/>
    <p:sldId id="288" r:id="rId3"/>
    <p:sldId id="256" r:id="rId4"/>
    <p:sldId id="289" r:id="rId5"/>
    <p:sldId id="258" r:id="rId6"/>
    <p:sldId id="290" r:id="rId7"/>
    <p:sldId id="264" r:id="rId8"/>
    <p:sldId id="291" r:id="rId9"/>
    <p:sldId id="259" r:id="rId10"/>
    <p:sldId id="292" r:id="rId11"/>
    <p:sldId id="260" r:id="rId12"/>
    <p:sldId id="293" r:id="rId13"/>
    <p:sldId id="261" r:id="rId14"/>
    <p:sldId id="294" r:id="rId15"/>
    <p:sldId id="262" r:id="rId16"/>
    <p:sldId id="295" r:id="rId17"/>
    <p:sldId id="263" r:id="rId18"/>
    <p:sldId id="297" r:id="rId19"/>
    <p:sldId id="296" r:id="rId20"/>
    <p:sldId id="265" r:id="rId21"/>
    <p:sldId id="298" r:id="rId22"/>
    <p:sldId id="266" r:id="rId23"/>
    <p:sldId id="299" r:id="rId24"/>
    <p:sldId id="267" r:id="rId25"/>
    <p:sldId id="300" r:id="rId26"/>
    <p:sldId id="270" r:id="rId27"/>
    <p:sldId id="301" r:id="rId28"/>
    <p:sldId id="287" r:id="rId29"/>
    <p:sldId id="268" r:id="rId30"/>
    <p:sldId id="302" r:id="rId31"/>
    <p:sldId id="269" r:id="rId32"/>
    <p:sldId id="303" r:id="rId33"/>
    <p:sldId id="271" r:id="rId34"/>
    <p:sldId id="304" r:id="rId35"/>
    <p:sldId id="272" r:id="rId36"/>
    <p:sldId id="305" r:id="rId37"/>
    <p:sldId id="273" r:id="rId38"/>
    <p:sldId id="306" r:id="rId39"/>
    <p:sldId id="274" r:id="rId40"/>
    <p:sldId id="307" r:id="rId41"/>
    <p:sldId id="275" r:id="rId42"/>
    <p:sldId id="308" r:id="rId43"/>
    <p:sldId id="276" r:id="rId44"/>
    <p:sldId id="309" r:id="rId45"/>
    <p:sldId id="277" r:id="rId46"/>
    <p:sldId id="285" r:id="rId47"/>
    <p:sldId id="278" r:id="rId48"/>
    <p:sldId id="286" r:id="rId49"/>
    <p:sldId id="310" r:id="rId50"/>
    <p:sldId id="311" r:id="rId51"/>
    <p:sldId id="312" r:id="rId52"/>
    <p:sldId id="313" r:id="rId53"/>
    <p:sldId id="315" r:id="rId54"/>
    <p:sldId id="317" r:id="rId55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9044" autoAdjust="0"/>
    <p:restoredTop sz="94660"/>
  </p:normalViewPr>
  <p:slideViewPr>
    <p:cSldViewPr>
      <p:cViewPr varScale="1">
        <p:scale>
          <a:sx n="68" d="100"/>
          <a:sy n="68" d="100"/>
        </p:scale>
        <p:origin x="-130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B5C4D17-AF7D-49E7-B823-960B30CAE1A4}" type="datetimeFigureOut">
              <a:rPr lang="tr-TR" smtClean="0"/>
              <a:t>4.09.2020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6B6116B-D0EE-4C92-BD13-DD60C02467A3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3" name="2 Not Yer Tutucusu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tr-TR" smtClean="0"/>
          </a:p>
        </p:txBody>
      </p:sp>
      <p:sp>
        <p:nvSpPr>
          <p:cNvPr id="20484" name="3 Slayt Numarası Yer Tutucusu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D001173-59B8-4C60-9790-A352112D9280}" type="slidenum">
              <a:rPr lang="tr-TR" smtClean="0"/>
              <a:pPr/>
              <a:t>2</a:t>
            </a:fld>
            <a:endParaRPr lang="tr-TR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3" name="2 Not Yer Tutucusu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tr-TR" smtClean="0"/>
          </a:p>
        </p:txBody>
      </p:sp>
      <p:sp>
        <p:nvSpPr>
          <p:cNvPr id="20484" name="3 Slayt Numarası Yer Tutucusu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D001173-59B8-4C60-9790-A352112D9280}" type="slidenum">
              <a:rPr lang="tr-TR" smtClean="0"/>
              <a:pPr/>
              <a:t>19</a:t>
            </a:fld>
            <a:endParaRPr lang="tr-TR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3" name="2 Not Yer Tutucusu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tr-TR" smtClean="0"/>
          </a:p>
        </p:txBody>
      </p:sp>
      <p:sp>
        <p:nvSpPr>
          <p:cNvPr id="20484" name="3 Slayt Numarası Yer Tutucusu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D001173-59B8-4C60-9790-A352112D9280}" type="slidenum">
              <a:rPr lang="tr-TR" smtClean="0"/>
              <a:pPr/>
              <a:t>21</a:t>
            </a:fld>
            <a:endParaRPr lang="tr-TR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3" name="2 Not Yer Tutucusu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tr-TR" smtClean="0"/>
          </a:p>
        </p:txBody>
      </p:sp>
      <p:sp>
        <p:nvSpPr>
          <p:cNvPr id="20484" name="3 Slayt Numarası Yer Tutucusu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D001173-59B8-4C60-9790-A352112D9280}" type="slidenum">
              <a:rPr lang="tr-TR" smtClean="0"/>
              <a:pPr/>
              <a:t>23</a:t>
            </a:fld>
            <a:endParaRPr lang="tr-TR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3" name="2 Not Yer Tutucusu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tr-TR" smtClean="0"/>
          </a:p>
        </p:txBody>
      </p:sp>
      <p:sp>
        <p:nvSpPr>
          <p:cNvPr id="20484" name="3 Slayt Numarası Yer Tutucusu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D001173-59B8-4C60-9790-A352112D9280}" type="slidenum">
              <a:rPr lang="tr-TR" smtClean="0"/>
              <a:pPr/>
              <a:t>25</a:t>
            </a:fld>
            <a:endParaRPr lang="tr-TR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3" name="2 Not Yer Tutucusu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tr-TR" smtClean="0"/>
          </a:p>
        </p:txBody>
      </p:sp>
      <p:sp>
        <p:nvSpPr>
          <p:cNvPr id="20484" name="3 Slayt Numarası Yer Tutucusu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D001173-59B8-4C60-9790-A352112D9280}" type="slidenum">
              <a:rPr lang="tr-TR" smtClean="0"/>
              <a:pPr/>
              <a:t>27</a:t>
            </a:fld>
            <a:endParaRPr lang="tr-TR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3" name="2 Not Yer Tutucusu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tr-TR" smtClean="0"/>
          </a:p>
        </p:txBody>
      </p:sp>
      <p:sp>
        <p:nvSpPr>
          <p:cNvPr id="20484" name="3 Slayt Numarası Yer Tutucusu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D001173-59B8-4C60-9790-A352112D9280}" type="slidenum">
              <a:rPr lang="tr-TR" smtClean="0"/>
              <a:pPr/>
              <a:t>28</a:t>
            </a:fld>
            <a:endParaRPr lang="tr-TR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3" name="2 Not Yer Tutucusu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tr-TR" smtClean="0"/>
          </a:p>
        </p:txBody>
      </p:sp>
      <p:sp>
        <p:nvSpPr>
          <p:cNvPr id="20484" name="3 Slayt Numarası Yer Tutucusu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D001173-59B8-4C60-9790-A352112D9280}" type="slidenum">
              <a:rPr lang="tr-TR" smtClean="0"/>
              <a:pPr/>
              <a:t>30</a:t>
            </a:fld>
            <a:endParaRPr lang="tr-TR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3" name="2 Not Yer Tutucusu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tr-TR" smtClean="0"/>
          </a:p>
        </p:txBody>
      </p:sp>
      <p:sp>
        <p:nvSpPr>
          <p:cNvPr id="20484" name="3 Slayt Numarası Yer Tutucusu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D001173-59B8-4C60-9790-A352112D9280}" type="slidenum">
              <a:rPr lang="tr-TR" smtClean="0"/>
              <a:pPr/>
              <a:t>32</a:t>
            </a:fld>
            <a:endParaRPr lang="tr-TR" smtClean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3" name="2 Not Yer Tutucusu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tr-TR" smtClean="0"/>
          </a:p>
        </p:txBody>
      </p:sp>
      <p:sp>
        <p:nvSpPr>
          <p:cNvPr id="20484" name="3 Slayt Numarası Yer Tutucusu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D001173-59B8-4C60-9790-A352112D9280}" type="slidenum">
              <a:rPr lang="tr-TR" smtClean="0"/>
              <a:pPr/>
              <a:t>34</a:t>
            </a:fld>
            <a:endParaRPr lang="tr-TR" smtClean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3" name="2 Not Yer Tutucusu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tr-TR" smtClean="0"/>
          </a:p>
        </p:txBody>
      </p:sp>
      <p:sp>
        <p:nvSpPr>
          <p:cNvPr id="20484" name="3 Slayt Numarası Yer Tutucusu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D001173-59B8-4C60-9790-A352112D9280}" type="slidenum">
              <a:rPr lang="tr-TR" smtClean="0"/>
              <a:pPr/>
              <a:t>36</a:t>
            </a:fld>
            <a:endParaRPr lang="tr-TR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3" name="2 Not Yer Tutucusu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tr-TR" smtClean="0"/>
          </a:p>
        </p:txBody>
      </p:sp>
      <p:sp>
        <p:nvSpPr>
          <p:cNvPr id="20484" name="3 Slayt Numarası Yer Tutucusu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D001173-59B8-4C60-9790-A352112D9280}" type="slidenum">
              <a:rPr lang="tr-TR" smtClean="0"/>
              <a:pPr/>
              <a:t>4</a:t>
            </a:fld>
            <a:endParaRPr lang="tr-TR" smtClean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3" name="2 Not Yer Tutucusu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tr-TR" smtClean="0"/>
          </a:p>
        </p:txBody>
      </p:sp>
      <p:sp>
        <p:nvSpPr>
          <p:cNvPr id="20484" name="3 Slayt Numarası Yer Tutucusu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D001173-59B8-4C60-9790-A352112D9280}" type="slidenum">
              <a:rPr lang="tr-TR" smtClean="0"/>
              <a:pPr/>
              <a:t>38</a:t>
            </a:fld>
            <a:endParaRPr lang="tr-TR" smtClean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3" name="2 Not Yer Tutucusu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tr-TR" smtClean="0"/>
          </a:p>
        </p:txBody>
      </p:sp>
      <p:sp>
        <p:nvSpPr>
          <p:cNvPr id="20484" name="3 Slayt Numarası Yer Tutucusu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D001173-59B8-4C60-9790-A352112D9280}" type="slidenum">
              <a:rPr lang="tr-TR" smtClean="0"/>
              <a:pPr/>
              <a:t>40</a:t>
            </a:fld>
            <a:endParaRPr lang="tr-TR" smtClean="0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3" name="2 Not Yer Tutucusu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tr-TR" smtClean="0"/>
          </a:p>
        </p:txBody>
      </p:sp>
      <p:sp>
        <p:nvSpPr>
          <p:cNvPr id="20484" name="3 Slayt Numarası Yer Tutucusu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D001173-59B8-4C60-9790-A352112D9280}" type="slidenum">
              <a:rPr lang="tr-TR" smtClean="0"/>
              <a:pPr/>
              <a:t>42</a:t>
            </a:fld>
            <a:endParaRPr lang="tr-TR" smtClean="0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3" name="2 Not Yer Tutucusu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tr-TR" smtClean="0"/>
          </a:p>
        </p:txBody>
      </p:sp>
      <p:sp>
        <p:nvSpPr>
          <p:cNvPr id="20484" name="3 Slayt Numarası Yer Tutucusu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D001173-59B8-4C60-9790-A352112D9280}" type="slidenum">
              <a:rPr lang="tr-TR" smtClean="0"/>
              <a:pPr/>
              <a:t>44</a:t>
            </a:fld>
            <a:endParaRPr lang="tr-TR" smtClean="0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3" name="2 Not Yer Tutucusu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tr-TR" smtClean="0"/>
          </a:p>
        </p:txBody>
      </p:sp>
      <p:sp>
        <p:nvSpPr>
          <p:cNvPr id="20484" name="3 Slayt Numarası Yer Tutucusu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D001173-59B8-4C60-9790-A352112D9280}" type="slidenum">
              <a:rPr lang="tr-TR" smtClean="0"/>
              <a:pPr/>
              <a:t>46</a:t>
            </a:fld>
            <a:endParaRPr lang="tr-TR" smtClean="0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3" name="2 Not Yer Tutucusu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tr-TR" smtClean="0"/>
          </a:p>
        </p:txBody>
      </p:sp>
      <p:sp>
        <p:nvSpPr>
          <p:cNvPr id="20484" name="3 Slayt Numarası Yer Tutucusu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D001173-59B8-4C60-9790-A352112D9280}" type="slidenum">
              <a:rPr lang="tr-TR" smtClean="0"/>
              <a:pPr/>
              <a:t>48</a:t>
            </a:fld>
            <a:endParaRPr lang="tr-TR" smtClean="0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3" name="2 Not Yer Tutucusu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tr-TR" smtClean="0"/>
          </a:p>
        </p:txBody>
      </p:sp>
      <p:sp>
        <p:nvSpPr>
          <p:cNvPr id="20484" name="3 Slayt Numarası Yer Tutucusu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D001173-59B8-4C60-9790-A352112D9280}" type="slidenum">
              <a:rPr lang="tr-TR" smtClean="0"/>
              <a:pPr/>
              <a:t>49</a:t>
            </a:fld>
            <a:endParaRPr lang="tr-TR" smtClean="0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3" name="2 Not Yer Tutucusu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tr-TR" smtClean="0"/>
          </a:p>
        </p:txBody>
      </p:sp>
      <p:sp>
        <p:nvSpPr>
          <p:cNvPr id="20484" name="3 Slayt Numarası Yer Tutucusu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D001173-59B8-4C60-9790-A352112D9280}" type="slidenum">
              <a:rPr lang="tr-TR" smtClean="0"/>
              <a:pPr/>
              <a:t>50</a:t>
            </a:fld>
            <a:endParaRPr lang="tr-TR" smtClean="0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3" name="2 Not Yer Tutucusu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tr-TR" smtClean="0"/>
          </a:p>
        </p:txBody>
      </p:sp>
      <p:sp>
        <p:nvSpPr>
          <p:cNvPr id="20484" name="3 Slayt Numarası Yer Tutucusu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D001173-59B8-4C60-9790-A352112D9280}" type="slidenum">
              <a:rPr lang="tr-TR" smtClean="0"/>
              <a:pPr/>
              <a:t>51</a:t>
            </a:fld>
            <a:endParaRPr lang="tr-TR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3" name="2 Not Yer Tutucusu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tr-TR" smtClean="0"/>
          </a:p>
        </p:txBody>
      </p:sp>
      <p:sp>
        <p:nvSpPr>
          <p:cNvPr id="20484" name="3 Slayt Numarası Yer Tutucusu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D001173-59B8-4C60-9790-A352112D9280}" type="slidenum">
              <a:rPr lang="tr-TR" smtClean="0"/>
              <a:pPr/>
              <a:t>6</a:t>
            </a:fld>
            <a:endParaRPr lang="tr-TR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3" name="2 Not Yer Tutucusu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tr-TR" smtClean="0"/>
          </a:p>
        </p:txBody>
      </p:sp>
      <p:sp>
        <p:nvSpPr>
          <p:cNvPr id="20484" name="3 Slayt Numarası Yer Tutucusu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D001173-59B8-4C60-9790-A352112D9280}" type="slidenum">
              <a:rPr lang="tr-TR" smtClean="0"/>
              <a:pPr/>
              <a:t>8</a:t>
            </a:fld>
            <a:endParaRPr lang="tr-TR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3" name="2 Not Yer Tutucusu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tr-TR" smtClean="0"/>
          </a:p>
        </p:txBody>
      </p:sp>
      <p:sp>
        <p:nvSpPr>
          <p:cNvPr id="20484" name="3 Slayt Numarası Yer Tutucusu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D001173-59B8-4C60-9790-A352112D9280}" type="slidenum">
              <a:rPr lang="tr-TR" smtClean="0"/>
              <a:pPr/>
              <a:t>10</a:t>
            </a:fld>
            <a:endParaRPr lang="tr-TR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3" name="2 Not Yer Tutucusu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tr-TR" smtClean="0"/>
          </a:p>
        </p:txBody>
      </p:sp>
      <p:sp>
        <p:nvSpPr>
          <p:cNvPr id="20484" name="3 Slayt Numarası Yer Tutucusu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D001173-59B8-4C60-9790-A352112D9280}" type="slidenum">
              <a:rPr lang="tr-TR" smtClean="0"/>
              <a:pPr/>
              <a:t>12</a:t>
            </a:fld>
            <a:endParaRPr lang="tr-TR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3" name="2 Not Yer Tutucusu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tr-TR" smtClean="0"/>
          </a:p>
        </p:txBody>
      </p:sp>
      <p:sp>
        <p:nvSpPr>
          <p:cNvPr id="20484" name="3 Slayt Numarası Yer Tutucusu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D001173-59B8-4C60-9790-A352112D9280}" type="slidenum">
              <a:rPr lang="tr-TR" smtClean="0"/>
              <a:pPr/>
              <a:t>14</a:t>
            </a:fld>
            <a:endParaRPr lang="tr-TR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3" name="2 Not Yer Tutucusu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tr-TR" smtClean="0"/>
          </a:p>
        </p:txBody>
      </p:sp>
      <p:sp>
        <p:nvSpPr>
          <p:cNvPr id="20484" name="3 Slayt Numarası Yer Tutucusu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D001173-59B8-4C60-9790-A352112D9280}" type="slidenum">
              <a:rPr lang="tr-TR" smtClean="0"/>
              <a:pPr/>
              <a:t>16</a:t>
            </a:fld>
            <a:endParaRPr lang="tr-TR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3" name="2 Not Yer Tutucusu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tr-TR" smtClean="0"/>
          </a:p>
        </p:txBody>
      </p:sp>
      <p:sp>
        <p:nvSpPr>
          <p:cNvPr id="20484" name="3 Slayt Numarası Yer Tutucusu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D001173-59B8-4C60-9790-A352112D9280}" type="slidenum">
              <a:rPr lang="tr-TR" smtClean="0"/>
              <a:pPr/>
              <a:t>18</a:t>
            </a:fld>
            <a:endParaRPr lang="tr-TR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9C94C9-1FFC-4852-B421-688DA7351223}" type="datetimeFigureOut">
              <a:rPr lang="tr-TR" smtClean="0"/>
              <a:t>4.09.2020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71C4EA-4ACD-43C8-AB13-EF7703B9D025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9C94C9-1FFC-4852-B421-688DA7351223}" type="datetimeFigureOut">
              <a:rPr lang="tr-TR" smtClean="0"/>
              <a:t>4.09.2020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71C4EA-4ACD-43C8-AB13-EF7703B9D025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9C94C9-1FFC-4852-B421-688DA7351223}" type="datetimeFigureOut">
              <a:rPr lang="tr-TR" smtClean="0"/>
              <a:t>4.09.2020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71C4EA-4ACD-43C8-AB13-EF7703B9D025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9C94C9-1FFC-4852-B421-688DA7351223}" type="datetimeFigureOut">
              <a:rPr lang="tr-TR" smtClean="0"/>
              <a:t>4.09.2020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71C4EA-4ACD-43C8-AB13-EF7703B9D025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9C94C9-1FFC-4852-B421-688DA7351223}" type="datetimeFigureOut">
              <a:rPr lang="tr-TR" smtClean="0"/>
              <a:t>4.09.2020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71C4EA-4ACD-43C8-AB13-EF7703B9D025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9C94C9-1FFC-4852-B421-688DA7351223}" type="datetimeFigureOut">
              <a:rPr lang="tr-TR" smtClean="0"/>
              <a:t>4.09.2020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71C4EA-4ACD-43C8-AB13-EF7703B9D025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9C94C9-1FFC-4852-B421-688DA7351223}" type="datetimeFigureOut">
              <a:rPr lang="tr-TR" smtClean="0"/>
              <a:t>4.09.2020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71C4EA-4ACD-43C8-AB13-EF7703B9D025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9C94C9-1FFC-4852-B421-688DA7351223}" type="datetimeFigureOut">
              <a:rPr lang="tr-TR" smtClean="0"/>
              <a:t>4.09.2020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71C4EA-4ACD-43C8-AB13-EF7703B9D025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9C94C9-1FFC-4852-B421-688DA7351223}" type="datetimeFigureOut">
              <a:rPr lang="tr-TR" smtClean="0"/>
              <a:t>4.09.2020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71C4EA-4ACD-43C8-AB13-EF7703B9D025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9C94C9-1FFC-4852-B421-688DA7351223}" type="datetimeFigureOut">
              <a:rPr lang="tr-TR" smtClean="0"/>
              <a:t>4.09.2020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71C4EA-4ACD-43C8-AB13-EF7703B9D025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9C94C9-1FFC-4852-B421-688DA7351223}" type="datetimeFigureOut">
              <a:rPr lang="tr-TR" smtClean="0"/>
              <a:t>4.09.2020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71C4EA-4ACD-43C8-AB13-EF7703B9D025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9C94C9-1FFC-4852-B421-688DA7351223}" type="datetimeFigureOut">
              <a:rPr lang="tr-TR" smtClean="0"/>
              <a:t>4.09.2020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71C4EA-4ACD-43C8-AB13-EF7703B9D025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6857999"/>
          </a:xfrm>
          <a:solidFill>
            <a:schemeClr val="accent6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tr-TR" sz="10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BASİT</a:t>
            </a:r>
            <a:br>
              <a:rPr lang="tr-TR" sz="10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tr-TR" sz="10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TÜREMİŞ</a:t>
            </a:r>
            <a:br>
              <a:rPr lang="tr-TR" sz="10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tr-TR" sz="10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BİRLEŞİK </a:t>
            </a:r>
            <a:r>
              <a:rPr lang="tr-TR" sz="11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KELİMELER</a:t>
            </a:r>
            <a:endParaRPr lang="tr-TR" sz="9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1 Başlık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  <a:ln w="190500" cap="flat">
            <a:solidFill>
              <a:srgbClr val="00B0F0"/>
            </a:solidFill>
            <a:bevel/>
          </a:ln>
        </p:spPr>
        <p:txBody>
          <a:bodyPr>
            <a:noAutofit/>
          </a:bodyPr>
          <a:lstStyle/>
          <a:p>
            <a:r>
              <a:rPr lang="tr-TR" sz="115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>Adını kalbime aşkla </a:t>
            </a:r>
            <a:r>
              <a:rPr lang="tr-TR" sz="115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>süsledim.</a:t>
            </a:r>
            <a:endParaRPr lang="nn-NO" sz="11500" b="1" dirty="0" smtClean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6857999"/>
          </a:xfrm>
          <a:solidFill>
            <a:schemeClr val="accent6">
              <a:lumMod val="40000"/>
              <a:lumOff val="60000"/>
            </a:schemeClr>
          </a:solidFill>
        </p:spPr>
        <p:txBody>
          <a:bodyPr>
            <a:noAutofit/>
          </a:bodyPr>
          <a:lstStyle/>
          <a:p>
            <a:r>
              <a:rPr lang="tr-TR" sz="13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Bu </a:t>
            </a:r>
            <a:r>
              <a:rPr lang="tr-TR" sz="13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cumartesi</a:t>
            </a:r>
            <a:r>
              <a:rPr lang="tr-TR" sz="13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 döneriz.</a:t>
            </a:r>
            <a:endParaRPr lang="tr-TR" sz="13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1 Başlık"/>
          <p:cNvSpPr>
            <a:spLocks noGrp="1"/>
          </p:cNvSpPr>
          <p:nvPr>
            <p:ph type="title"/>
          </p:nvPr>
        </p:nvSpPr>
        <p:spPr>
          <a:xfrm>
            <a:off x="0" y="-142900"/>
            <a:ext cx="9144000" cy="6858000"/>
          </a:xfrm>
          <a:ln w="190500" cap="flat">
            <a:noFill/>
            <a:bevel/>
          </a:ln>
        </p:spPr>
        <p:txBody>
          <a:bodyPr>
            <a:noAutofit/>
          </a:bodyPr>
          <a:lstStyle/>
          <a:p>
            <a:r>
              <a:rPr lang="tr-TR" sz="115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>Sen benim içimde </a:t>
            </a:r>
            <a:r>
              <a:rPr lang="tr-TR" sz="115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>kanayan</a:t>
            </a:r>
            <a:r>
              <a:rPr lang="tr-TR" sz="115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> gülsün.</a:t>
            </a:r>
            <a:endParaRPr lang="nn-NO" sz="11500" b="1" dirty="0" smtClean="0">
              <a:effectLst>
                <a:outerShdw blurRad="38100" dist="38100" dir="2700000" algn="tl">
                  <a:srgbClr val="C0C0C0"/>
                </a:outerShdw>
              </a:effectLst>
              <a:latin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6857999"/>
          </a:xfrm>
          <a:solidFill>
            <a:schemeClr val="accent6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tr-TR" sz="1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Sizin </a:t>
            </a:r>
            <a:r>
              <a:rPr lang="tr-TR" sz="12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buzdolabı </a:t>
            </a:r>
            <a:r>
              <a:rPr lang="tr-TR" sz="1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yeni mi?</a:t>
            </a:r>
            <a:endParaRPr lang="tr-TR" sz="1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1 Başlık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  <a:ln w="190500" cap="flat">
            <a:solidFill>
              <a:srgbClr val="C00000"/>
            </a:solidFill>
            <a:bevel/>
          </a:ln>
        </p:spPr>
        <p:txBody>
          <a:bodyPr>
            <a:noAutofit/>
          </a:bodyPr>
          <a:lstStyle/>
          <a:p>
            <a:r>
              <a:rPr lang="tr-TR" sz="115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>Yanardağ </a:t>
            </a:r>
            <a:r>
              <a:rPr lang="tr-TR" sz="115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>misali </a:t>
            </a:r>
            <a:r>
              <a:rPr lang="tr-TR" sz="115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>düştün bahtıma.</a:t>
            </a:r>
            <a:endParaRPr lang="nn-NO" sz="11500" b="1" dirty="0" smtClean="0">
              <a:effectLst>
                <a:outerShdw blurRad="38100" dist="38100" dir="2700000" algn="tl">
                  <a:srgbClr val="C0C0C0"/>
                </a:outerShdw>
              </a:effectLst>
              <a:latin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6857999"/>
          </a:xfrm>
          <a:solidFill>
            <a:schemeClr val="accent6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tr-TR" sz="1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Bu </a:t>
            </a:r>
            <a:r>
              <a:rPr lang="tr-TR" sz="12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defterden</a:t>
            </a:r>
            <a:r>
              <a:rPr lang="tr-TR" sz="1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 var mı?</a:t>
            </a:r>
            <a:endParaRPr lang="tr-TR" sz="1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1 Başlık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  <a:ln w="190500" cap="flat">
            <a:solidFill>
              <a:srgbClr val="C00000"/>
            </a:solidFill>
            <a:bevel/>
          </a:ln>
        </p:spPr>
        <p:txBody>
          <a:bodyPr>
            <a:noAutofit/>
          </a:bodyPr>
          <a:lstStyle/>
          <a:p>
            <a:r>
              <a:rPr lang="tr-TR" sz="115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>Yanardağ</a:t>
            </a:r>
            <a:r>
              <a:rPr lang="tr-TR" sz="115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> misali düştün bahtıma.</a:t>
            </a:r>
            <a:endParaRPr lang="nn-NO" sz="11500" b="1" dirty="0" smtClean="0">
              <a:effectLst>
                <a:outerShdw blurRad="38100" dist="38100" dir="2700000" algn="tl">
                  <a:srgbClr val="C0C0C0"/>
                </a:outerShdw>
              </a:effectLst>
              <a:latin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6857999"/>
          </a:xfrm>
          <a:solidFill>
            <a:schemeClr val="accent6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tr-TR" sz="1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Dedem </a:t>
            </a:r>
            <a:r>
              <a:rPr lang="tr-TR" sz="12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Eskişehir’e</a:t>
            </a:r>
            <a:r>
              <a:rPr lang="tr-TR" sz="1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 gidecek.</a:t>
            </a:r>
            <a:endParaRPr lang="tr-TR" sz="1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1 Başlık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  <a:ln w="190500" cap="flat">
            <a:solidFill>
              <a:srgbClr val="00B0F0"/>
            </a:solidFill>
            <a:bevel/>
          </a:ln>
        </p:spPr>
        <p:txBody>
          <a:bodyPr>
            <a:noAutofit/>
          </a:bodyPr>
          <a:lstStyle/>
          <a:p>
            <a:r>
              <a:rPr lang="tr-TR" sz="115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>Yırttım tüm </a:t>
            </a:r>
            <a:r>
              <a:rPr lang="tr-TR" sz="115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>sayfalarını</a:t>
            </a:r>
            <a:r>
              <a:rPr lang="tr-TR" sz="115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> mutluluğun.</a:t>
            </a:r>
            <a:endParaRPr lang="nn-NO" sz="11500" b="1" dirty="0" smtClean="0">
              <a:effectLst>
                <a:outerShdw blurRad="38100" dist="38100" dir="2700000" algn="tl">
                  <a:srgbClr val="C0C0C0"/>
                </a:outerShdw>
              </a:effectLst>
              <a:latin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1 Başlık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  <a:ln w="190500" cap="flat">
            <a:solidFill>
              <a:srgbClr val="FFC000"/>
            </a:solidFill>
            <a:bevel/>
          </a:ln>
        </p:spPr>
        <p:txBody>
          <a:bodyPr>
            <a:noAutofit/>
          </a:bodyPr>
          <a:lstStyle/>
          <a:p>
            <a:r>
              <a:rPr lang="tr-TR" sz="115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>Mutluluk </a:t>
            </a:r>
            <a:r>
              <a:rPr lang="tr-TR" sz="115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>sermayem</a:t>
            </a:r>
            <a:r>
              <a:rPr lang="tr-TR" sz="115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> kül oldu.</a:t>
            </a:r>
            <a:endParaRPr lang="nn-NO" sz="11500" b="1" dirty="0" smtClean="0">
              <a:effectLst>
                <a:outerShdw blurRad="38100" dist="38100" dir="2700000" algn="tl">
                  <a:srgbClr val="C0C0C0"/>
                </a:outerShdw>
              </a:effectLst>
              <a:latin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1 Başlık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  <a:ln w="190500" cap="flat">
            <a:solidFill>
              <a:srgbClr val="7030A0"/>
            </a:solidFill>
            <a:bevel/>
          </a:ln>
        </p:spPr>
        <p:txBody>
          <a:bodyPr>
            <a:noAutofit/>
          </a:bodyPr>
          <a:lstStyle/>
          <a:p>
            <a:r>
              <a:rPr lang="tr-TR" sz="115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>Alıştım </a:t>
            </a:r>
            <a:r>
              <a:rPr lang="tr-TR" sz="115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>dünyanın</a:t>
            </a:r>
            <a:r>
              <a:rPr lang="tr-TR" sz="115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> kahrına artık.</a:t>
            </a:r>
            <a:endParaRPr lang="nn-NO" sz="11500" b="1" dirty="0" smtClean="0">
              <a:effectLst>
                <a:outerShdw blurRad="38100" dist="38100" dir="2700000" algn="tl">
                  <a:srgbClr val="C0C0C0"/>
                </a:outerShdw>
              </a:effectLst>
              <a:latin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6857999"/>
          </a:xfrm>
          <a:solidFill>
            <a:schemeClr val="accent6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tr-TR" sz="12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Yolcu</a:t>
            </a:r>
            <a:r>
              <a:rPr lang="tr-TR" sz="1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 yolunda gerek.</a:t>
            </a:r>
            <a:endParaRPr lang="tr-TR" sz="1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1 Başlık"/>
          <p:cNvSpPr>
            <a:spLocks noGrp="1"/>
          </p:cNvSpPr>
          <p:nvPr>
            <p:ph type="title"/>
          </p:nvPr>
        </p:nvSpPr>
        <p:spPr>
          <a:xfrm>
            <a:off x="0" y="-142900"/>
            <a:ext cx="9144000" cy="6858000"/>
          </a:xfrm>
          <a:ln w="190500" cap="flat">
            <a:noFill/>
            <a:bevel/>
          </a:ln>
        </p:spPr>
        <p:txBody>
          <a:bodyPr>
            <a:noAutofit/>
          </a:bodyPr>
          <a:lstStyle/>
          <a:p>
            <a:r>
              <a:rPr lang="tr-TR" sz="115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>Her hayata </a:t>
            </a:r>
            <a:r>
              <a:rPr lang="tr-TR" sz="115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>birazcık</a:t>
            </a:r>
            <a:r>
              <a:rPr lang="tr-TR" sz="115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> yağmur yağmalı.</a:t>
            </a:r>
            <a:endParaRPr lang="nn-NO" sz="11500" b="1" dirty="0" smtClean="0">
              <a:effectLst>
                <a:outerShdw blurRad="38100" dist="38100" dir="2700000" algn="tl">
                  <a:srgbClr val="C0C0C0"/>
                </a:outerShdw>
              </a:effectLst>
              <a:latin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6857999"/>
          </a:xfrm>
          <a:solidFill>
            <a:schemeClr val="accent6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tr-TR" sz="1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Bizim</a:t>
            </a:r>
            <a:r>
              <a:rPr lang="tr-TR" sz="12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 yazıcı </a:t>
            </a:r>
            <a:r>
              <a:rPr lang="tr-TR" sz="1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bozuldu.</a:t>
            </a:r>
            <a:endParaRPr lang="tr-TR" sz="1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1 Başlık"/>
          <p:cNvSpPr>
            <a:spLocks noGrp="1"/>
          </p:cNvSpPr>
          <p:nvPr>
            <p:ph type="title"/>
          </p:nvPr>
        </p:nvSpPr>
        <p:spPr>
          <a:xfrm>
            <a:off x="0" y="-142900"/>
            <a:ext cx="9144000" cy="6858000"/>
          </a:xfrm>
          <a:ln w="190500" cap="flat">
            <a:noFill/>
            <a:bevel/>
          </a:ln>
        </p:spPr>
        <p:txBody>
          <a:bodyPr>
            <a:noAutofit/>
          </a:bodyPr>
          <a:lstStyle/>
          <a:p>
            <a:r>
              <a:rPr lang="tr-TR" sz="115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>Her hayata birazcık </a:t>
            </a:r>
            <a:r>
              <a:rPr lang="tr-TR" sz="115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>yağmur</a:t>
            </a:r>
            <a:r>
              <a:rPr lang="tr-TR" sz="115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> yağmalı.</a:t>
            </a:r>
            <a:endParaRPr lang="nn-NO" sz="11500" b="1" dirty="0" smtClean="0">
              <a:effectLst>
                <a:outerShdw blurRad="38100" dist="38100" dir="2700000" algn="tl">
                  <a:srgbClr val="C0C0C0"/>
                </a:outerShdw>
              </a:effectLst>
              <a:latin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6857999"/>
          </a:xfrm>
          <a:solidFill>
            <a:schemeClr val="accent6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tr-TR" sz="12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Zengin</a:t>
            </a:r>
            <a:r>
              <a:rPr lang="tr-TR" sz="1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 olmak istiyorsun.</a:t>
            </a:r>
            <a:endParaRPr lang="tr-TR" sz="1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1 Başlık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  <a:ln w="190500" cap="flat">
            <a:solidFill>
              <a:srgbClr val="C00000"/>
            </a:solidFill>
            <a:bevel/>
          </a:ln>
        </p:spPr>
        <p:txBody>
          <a:bodyPr>
            <a:noAutofit/>
          </a:bodyPr>
          <a:lstStyle/>
          <a:p>
            <a:r>
              <a:rPr lang="tr-TR" sz="115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>Gülebilmek için birini </a:t>
            </a:r>
            <a:r>
              <a:rPr lang="tr-TR" sz="115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>ağlatma.</a:t>
            </a:r>
            <a:endParaRPr lang="nn-NO" sz="11500" b="1" dirty="0" smtClean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6857999"/>
          </a:xfrm>
          <a:solidFill>
            <a:schemeClr val="accent6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tr-TR" sz="1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Hangi</a:t>
            </a:r>
            <a:r>
              <a:rPr lang="tr-TR" sz="12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 soruyu</a:t>
            </a:r>
            <a:r>
              <a:rPr lang="tr-TR" sz="1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 çözemedi?</a:t>
            </a:r>
            <a:endParaRPr lang="tr-TR" sz="1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1 Başlık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  <a:ln w="190500" cap="flat">
            <a:solidFill>
              <a:srgbClr val="0070C0"/>
            </a:solidFill>
            <a:bevel/>
          </a:ln>
        </p:spPr>
        <p:txBody>
          <a:bodyPr>
            <a:noAutofit/>
          </a:bodyPr>
          <a:lstStyle/>
          <a:p>
            <a:r>
              <a:rPr lang="tr-TR" sz="115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>Hakk'ın </a:t>
            </a:r>
            <a:r>
              <a:rPr lang="tr-TR" sz="115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>durağı </a:t>
            </a:r>
            <a:r>
              <a:rPr lang="tr-TR" sz="115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>gönüldedir. </a:t>
            </a:r>
            <a:endParaRPr lang="nn-NO" sz="11500" b="1" dirty="0" smtClean="0">
              <a:effectLst>
                <a:outerShdw blurRad="38100" dist="38100" dir="2700000" algn="tl">
                  <a:srgbClr val="C0C0C0"/>
                </a:outerShdw>
              </a:effectLst>
              <a:latin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1 Başlık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  <a:ln w="190500" cap="flat">
            <a:solidFill>
              <a:srgbClr val="FFFF00"/>
            </a:solidFill>
            <a:bevel/>
          </a:ln>
        </p:spPr>
        <p:txBody>
          <a:bodyPr>
            <a:noAutofit/>
          </a:bodyPr>
          <a:lstStyle/>
          <a:p>
            <a:r>
              <a:rPr lang="tr-TR" sz="115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>Çöküyor gönlüme kara </a:t>
            </a:r>
            <a:r>
              <a:rPr lang="tr-TR" sz="115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>bulutlar.</a:t>
            </a:r>
            <a:endParaRPr lang="nn-NO" sz="11500" b="1" dirty="0" smtClean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6857999"/>
          </a:xfrm>
          <a:solidFill>
            <a:schemeClr val="accent6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tr-TR" sz="12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Çanakkale </a:t>
            </a:r>
            <a:r>
              <a:rPr lang="tr-TR" sz="1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bir destandır.</a:t>
            </a:r>
            <a:endParaRPr lang="tr-TR" sz="1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6857999"/>
          </a:xfrm>
          <a:solidFill>
            <a:schemeClr val="accent6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tr-TR" sz="1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Yarın </a:t>
            </a:r>
            <a:r>
              <a:rPr lang="tr-TR" sz="12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barış</a:t>
            </a:r>
            <a:r>
              <a:rPr lang="tr-TR" sz="1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 ilan edilecek.</a:t>
            </a:r>
            <a:endParaRPr lang="tr-TR" sz="1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1 Başlık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  <a:ln w="190500" cap="flat">
            <a:solidFill>
              <a:srgbClr val="0070C0"/>
            </a:solidFill>
            <a:bevel/>
          </a:ln>
        </p:spPr>
        <p:txBody>
          <a:bodyPr>
            <a:noAutofit/>
          </a:bodyPr>
          <a:lstStyle/>
          <a:p>
            <a:r>
              <a:rPr lang="tr-TR" sz="115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>Hayat, inatla </a:t>
            </a:r>
            <a:r>
              <a:rPr lang="tr-TR" sz="115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>gamzelerini</a:t>
            </a:r>
            <a:r>
              <a:rPr lang="tr-TR" sz="115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> saklar. </a:t>
            </a:r>
            <a:endParaRPr lang="nn-NO" sz="11500" b="1" dirty="0" smtClean="0">
              <a:effectLst>
                <a:outerShdw blurRad="38100" dist="38100" dir="2700000" algn="tl">
                  <a:srgbClr val="C0C0C0"/>
                </a:outerShdw>
              </a:effectLst>
              <a:latin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6857999"/>
          </a:xfrm>
          <a:solidFill>
            <a:schemeClr val="accent6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tr-TR" sz="12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Masada </a:t>
            </a:r>
            <a:r>
              <a:rPr lang="tr-TR" sz="1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neler </a:t>
            </a:r>
            <a:br>
              <a:rPr lang="tr-TR" sz="1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tr-TR" sz="1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yoktu ki…</a:t>
            </a:r>
            <a:endParaRPr lang="tr-TR" sz="1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1 Başlık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  <a:ln w="190500" cap="flat">
            <a:solidFill>
              <a:srgbClr val="C00000"/>
            </a:solidFill>
            <a:bevel/>
          </a:ln>
        </p:spPr>
        <p:txBody>
          <a:bodyPr>
            <a:noAutofit/>
          </a:bodyPr>
          <a:lstStyle/>
          <a:p>
            <a:r>
              <a:rPr lang="tr-TR" sz="115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>Hayat, </a:t>
            </a:r>
            <a:r>
              <a:rPr lang="tr-TR" sz="115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>soluksuz</a:t>
            </a:r>
            <a:r>
              <a:rPr lang="tr-TR" sz="115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> bir koşunun adıdır.</a:t>
            </a:r>
            <a:endParaRPr lang="nn-NO" sz="11500" b="1" dirty="0" smtClean="0">
              <a:effectLst>
                <a:outerShdw blurRad="38100" dist="38100" dir="2700000" algn="tl">
                  <a:srgbClr val="C0C0C0"/>
                </a:outerShdw>
              </a:effectLst>
              <a:latin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6857999"/>
          </a:xfrm>
          <a:solidFill>
            <a:schemeClr val="accent6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tr-TR" sz="12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Pamukkale</a:t>
            </a:r>
            <a:r>
              <a:rPr lang="tr-TR" sz="1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 gezisi başladı.</a:t>
            </a:r>
            <a:endParaRPr lang="tr-TR" sz="1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1 Başlık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  <a:ln w="190500" cap="flat">
            <a:solidFill>
              <a:srgbClr val="C00000"/>
            </a:solidFill>
            <a:bevel/>
          </a:ln>
        </p:spPr>
        <p:txBody>
          <a:bodyPr>
            <a:noAutofit/>
          </a:bodyPr>
          <a:lstStyle/>
          <a:p>
            <a:r>
              <a:rPr lang="tr-TR" sz="115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>Hayat, soluksuz bir </a:t>
            </a:r>
            <a:r>
              <a:rPr lang="tr-TR" sz="115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>koşunun </a:t>
            </a:r>
            <a:r>
              <a:rPr lang="tr-TR" sz="115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>adıdır.</a:t>
            </a:r>
            <a:endParaRPr lang="nn-NO" sz="11500" b="1" dirty="0" smtClean="0">
              <a:effectLst>
                <a:outerShdw blurRad="38100" dist="38100" dir="2700000" algn="tl">
                  <a:srgbClr val="C0C0C0"/>
                </a:outerShdw>
              </a:effectLst>
              <a:latin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6857999"/>
          </a:xfrm>
          <a:solidFill>
            <a:schemeClr val="accent6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tr-TR" sz="1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Türk </a:t>
            </a:r>
            <a:r>
              <a:rPr lang="tr-TR" sz="12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vatandaşı</a:t>
            </a:r>
            <a:r>
              <a:rPr lang="tr-TR" sz="1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 gururludur.</a:t>
            </a:r>
            <a:endParaRPr lang="tr-TR" sz="1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1 Başlık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  <a:ln w="190500" cap="flat">
            <a:solidFill>
              <a:srgbClr val="FF0000"/>
            </a:solidFill>
            <a:bevel/>
          </a:ln>
        </p:spPr>
        <p:txBody>
          <a:bodyPr>
            <a:noAutofit/>
          </a:bodyPr>
          <a:lstStyle/>
          <a:p>
            <a:r>
              <a:rPr lang="tr-TR" sz="115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>Hayat, </a:t>
            </a:r>
            <a:br>
              <a:rPr lang="tr-TR" sz="115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</a:br>
            <a:r>
              <a:rPr lang="tr-TR" sz="115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>uzun bir </a:t>
            </a:r>
            <a:r>
              <a:rPr lang="tr-TR" sz="115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>yürüyüşün</a:t>
            </a:r>
            <a:r>
              <a:rPr lang="tr-TR" sz="115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> adıdır.</a:t>
            </a:r>
            <a:endParaRPr lang="nn-NO" sz="11500" b="1" dirty="0" smtClean="0">
              <a:effectLst>
                <a:outerShdw blurRad="38100" dist="38100" dir="2700000" algn="tl">
                  <a:srgbClr val="C0C0C0"/>
                </a:outerShdw>
              </a:effectLst>
              <a:latin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6857999"/>
          </a:xfrm>
          <a:solidFill>
            <a:schemeClr val="accent6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tr-TR" sz="1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Kavak </a:t>
            </a:r>
            <a:r>
              <a:rPr lang="tr-TR" sz="12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yaprakları</a:t>
            </a:r>
            <a:r>
              <a:rPr lang="tr-TR" sz="1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 dökülmüş.</a:t>
            </a:r>
            <a:endParaRPr lang="tr-TR" sz="1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1 Başlık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  <a:ln w="190500" cap="flat">
            <a:solidFill>
              <a:srgbClr val="C00000"/>
            </a:solidFill>
            <a:bevel/>
          </a:ln>
        </p:spPr>
        <p:txBody>
          <a:bodyPr>
            <a:noAutofit/>
          </a:bodyPr>
          <a:lstStyle/>
          <a:p>
            <a:r>
              <a:rPr lang="tr-TR" sz="115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>Çözümler,</a:t>
            </a:r>
            <a:r>
              <a:rPr lang="tr-TR" sz="115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> zamanın içinde saklıdır.</a:t>
            </a:r>
            <a:endParaRPr lang="nn-NO" sz="11500" b="1" dirty="0" smtClean="0">
              <a:effectLst>
                <a:outerShdw blurRad="38100" dist="38100" dir="2700000" algn="tl">
                  <a:srgbClr val="C0C0C0"/>
                </a:outerShdw>
              </a:effectLst>
              <a:latin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6857999"/>
          </a:xfrm>
          <a:solidFill>
            <a:schemeClr val="accent6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tr-TR" sz="1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Ali’nin </a:t>
            </a:r>
            <a:r>
              <a:rPr lang="tr-TR" sz="12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ikiz</a:t>
            </a:r>
            <a:r>
              <a:rPr lang="tr-TR" sz="1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 kardeşi de geldi.</a:t>
            </a:r>
            <a:endParaRPr lang="tr-TR" sz="1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1 Başlık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  <a:ln w="190500" cap="flat">
            <a:solidFill>
              <a:srgbClr val="92D050"/>
            </a:solidFill>
            <a:bevel/>
          </a:ln>
        </p:spPr>
        <p:txBody>
          <a:bodyPr>
            <a:noAutofit/>
          </a:bodyPr>
          <a:lstStyle/>
          <a:p>
            <a:r>
              <a:rPr lang="tr-TR" sz="115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>Mazim </a:t>
            </a:r>
            <a:br>
              <a:rPr lang="tr-TR" sz="115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</a:br>
            <a:r>
              <a:rPr lang="tr-TR" sz="115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>beni hep </a:t>
            </a:r>
            <a:r>
              <a:rPr lang="tr-TR" sz="115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>yaralar.</a:t>
            </a:r>
            <a:endParaRPr lang="nn-NO" sz="11500" b="1" dirty="0" smtClean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1 Başlık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  <a:ln w="190500" cap="flat">
            <a:solidFill>
              <a:srgbClr val="C00000"/>
            </a:solidFill>
            <a:bevel/>
          </a:ln>
        </p:spPr>
        <p:txBody>
          <a:bodyPr>
            <a:noAutofit/>
          </a:bodyPr>
          <a:lstStyle/>
          <a:p>
            <a:r>
              <a:rPr lang="tr-TR" sz="115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>Sığınak</a:t>
            </a:r>
            <a:r>
              <a:rPr lang="tr-TR" sz="115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> arıyoruz, birbirimize bakarak.</a:t>
            </a:r>
            <a:endParaRPr lang="nn-NO" sz="11500" b="1" dirty="0" smtClean="0">
              <a:effectLst>
                <a:outerShdw blurRad="38100" dist="38100" dir="2700000" algn="tl">
                  <a:srgbClr val="C0C0C0"/>
                </a:outerShdw>
              </a:effectLst>
              <a:latin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6857999"/>
          </a:xfrm>
          <a:solidFill>
            <a:schemeClr val="accent6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tr-TR" sz="12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Karadeniz</a:t>
            </a:r>
            <a:r>
              <a:rPr lang="tr-TR" sz="1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 çok dalgalıydı.</a:t>
            </a:r>
            <a:endParaRPr lang="tr-TR" sz="1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1 Başlık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  <a:ln w="190500" cap="flat">
            <a:solidFill>
              <a:srgbClr val="FF0000"/>
            </a:solidFill>
            <a:bevel/>
          </a:ln>
        </p:spPr>
        <p:txBody>
          <a:bodyPr>
            <a:noAutofit/>
          </a:bodyPr>
          <a:lstStyle/>
          <a:p>
            <a:r>
              <a:rPr lang="tr-TR" sz="115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>Sevgi </a:t>
            </a:r>
            <a:r>
              <a:rPr lang="tr-TR" sz="115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>kusurları</a:t>
            </a:r>
            <a:r>
              <a:rPr lang="tr-TR" sz="115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> yok eder.</a:t>
            </a:r>
            <a:endParaRPr lang="nn-NO" sz="11500" b="1" dirty="0" smtClean="0">
              <a:effectLst>
                <a:outerShdw blurRad="38100" dist="38100" dir="2700000" algn="tl">
                  <a:srgbClr val="C0C0C0"/>
                </a:outerShdw>
              </a:effectLst>
              <a:latin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6857999"/>
          </a:xfrm>
          <a:solidFill>
            <a:schemeClr val="accent6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tr-TR" sz="1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Balıkları </a:t>
            </a:r>
            <a:r>
              <a:rPr lang="tr-TR" sz="12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kovaya</a:t>
            </a:r>
            <a:r>
              <a:rPr lang="tr-TR" sz="1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 doldurdu.</a:t>
            </a:r>
            <a:endParaRPr lang="tr-TR" sz="1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1 Başlık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  <a:ln w="190500" cap="flat">
            <a:solidFill>
              <a:srgbClr val="FF0000"/>
            </a:solidFill>
            <a:bevel/>
          </a:ln>
        </p:spPr>
        <p:txBody>
          <a:bodyPr>
            <a:noAutofit/>
          </a:bodyPr>
          <a:lstStyle/>
          <a:p>
            <a:r>
              <a:rPr lang="tr-TR" sz="115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>Bizim tarafımız </a:t>
            </a:r>
            <a:r>
              <a:rPr lang="tr-TR" sz="115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>ezelden </a:t>
            </a:r>
            <a:r>
              <a:rPr lang="tr-TR" sz="115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>belli.</a:t>
            </a:r>
            <a:endParaRPr lang="nn-NO" sz="11500" b="1" dirty="0" smtClean="0">
              <a:effectLst>
                <a:outerShdw blurRad="38100" dist="38100" dir="2700000" algn="tl">
                  <a:srgbClr val="C0C0C0"/>
                </a:outerShdw>
              </a:effectLst>
              <a:latin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6857999"/>
          </a:xfrm>
          <a:solidFill>
            <a:schemeClr val="accent6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tr-TR" sz="12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Kızılırmak</a:t>
            </a:r>
            <a:r>
              <a:rPr lang="tr-TR" sz="1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 nehri harikadır.</a:t>
            </a:r>
            <a:endParaRPr lang="tr-TR" sz="1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1 Başlık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  <a:ln w="190500" cap="flat">
            <a:solidFill>
              <a:srgbClr val="C00000"/>
            </a:solidFill>
            <a:bevel/>
          </a:ln>
        </p:spPr>
        <p:txBody>
          <a:bodyPr>
            <a:noAutofit/>
          </a:bodyPr>
          <a:lstStyle/>
          <a:p>
            <a:r>
              <a:rPr lang="tr-TR" sz="115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>Doldurdun </a:t>
            </a:r>
            <a:r>
              <a:rPr lang="tr-TR" sz="115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>sevginle </a:t>
            </a:r>
            <a:r>
              <a:rPr lang="tr-TR" sz="115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>taşan kanımı.</a:t>
            </a:r>
            <a:endParaRPr lang="nn-NO" sz="11500" b="1" dirty="0" smtClean="0">
              <a:effectLst>
                <a:outerShdw blurRad="38100" dist="38100" dir="2700000" algn="tl">
                  <a:srgbClr val="C0C0C0"/>
                </a:outerShdw>
              </a:effectLst>
              <a:latin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6857999"/>
          </a:xfrm>
          <a:solidFill>
            <a:schemeClr val="accent6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tr-TR" sz="1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Sizin </a:t>
            </a:r>
            <a:r>
              <a:rPr lang="tr-TR" sz="12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elbiseyi</a:t>
            </a:r>
            <a:r>
              <a:rPr lang="tr-TR" sz="1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 ütüledim.</a:t>
            </a:r>
            <a:endParaRPr lang="tr-TR" sz="1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1 Başlık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  <a:ln w="190500" cap="flat">
            <a:solidFill>
              <a:srgbClr val="FFC000"/>
            </a:solidFill>
            <a:bevel/>
          </a:ln>
        </p:spPr>
        <p:txBody>
          <a:bodyPr>
            <a:noAutofit/>
          </a:bodyPr>
          <a:lstStyle/>
          <a:p>
            <a:r>
              <a:rPr lang="tr-TR" sz="115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>Döktüğün </a:t>
            </a:r>
            <a:r>
              <a:rPr lang="tr-TR" sz="115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>gözyaşında</a:t>
            </a:r>
            <a:r>
              <a:rPr lang="tr-TR" sz="115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> beni düşün.</a:t>
            </a:r>
            <a:endParaRPr lang="nn-NO" sz="11500" b="1" dirty="0" smtClean="0">
              <a:effectLst>
                <a:outerShdw blurRad="38100" dist="38100" dir="2700000" algn="tl">
                  <a:srgbClr val="C0C0C0"/>
                </a:outerShdw>
              </a:effectLst>
              <a:latin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1 Başlık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  <a:solidFill>
            <a:schemeClr val="accent6">
              <a:lumMod val="40000"/>
              <a:lumOff val="60000"/>
            </a:schemeClr>
          </a:solidFill>
          <a:ln w="190500" cap="flat">
            <a:solidFill>
              <a:srgbClr val="00B050"/>
            </a:solidFill>
            <a:bevel/>
          </a:ln>
        </p:spPr>
        <p:txBody>
          <a:bodyPr>
            <a:noAutofit/>
          </a:bodyPr>
          <a:lstStyle/>
          <a:p>
            <a:r>
              <a:rPr lang="tr-TR" sz="115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>Boynu </a:t>
            </a:r>
            <a:r>
              <a:rPr lang="tr-TR" sz="115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>bükük</a:t>
            </a:r>
            <a:r>
              <a:rPr lang="tr-TR" sz="115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> bir garibim.</a:t>
            </a:r>
            <a:endParaRPr lang="nn-NO" sz="11500" b="1" dirty="0" smtClean="0">
              <a:effectLst>
                <a:outerShdw blurRad="38100" dist="38100" dir="2700000" algn="tl">
                  <a:srgbClr val="C0C0C0"/>
                </a:outerShdw>
              </a:effectLst>
              <a:latin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6857999"/>
          </a:xfrm>
          <a:solidFill>
            <a:schemeClr val="accent6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tr-TR" sz="1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Sınıfça </a:t>
            </a:r>
            <a:r>
              <a:rPr lang="tr-TR" sz="12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Anıtkabir’e</a:t>
            </a:r>
            <a:r>
              <a:rPr lang="tr-TR" sz="1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 gidelim.</a:t>
            </a:r>
            <a:endParaRPr lang="tr-TR" sz="1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1 Başlık"/>
          <p:cNvSpPr>
            <a:spLocks noGrp="1"/>
          </p:cNvSpPr>
          <p:nvPr>
            <p:ph type="title"/>
          </p:nvPr>
        </p:nvSpPr>
        <p:spPr>
          <a:xfrm>
            <a:off x="0" y="-142900"/>
            <a:ext cx="9144000" cy="6858000"/>
          </a:xfrm>
          <a:ln w="190500" cap="flat">
            <a:noFill/>
            <a:bevel/>
          </a:ln>
        </p:spPr>
        <p:txBody>
          <a:bodyPr>
            <a:noAutofit/>
          </a:bodyPr>
          <a:lstStyle/>
          <a:p>
            <a:r>
              <a:rPr lang="tr-TR" sz="115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>Gönlüne karşı gelen </a:t>
            </a:r>
            <a:r>
              <a:rPr lang="tr-TR" sz="115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>babayiğit</a:t>
            </a:r>
            <a:r>
              <a:rPr lang="tr-TR" sz="115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> çıkmamış.</a:t>
            </a:r>
            <a:endParaRPr lang="nn-NO" sz="11500" b="1" dirty="0" smtClean="0">
              <a:effectLst>
                <a:outerShdw blurRad="38100" dist="38100" dir="2700000" algn="tl">
                  <a:srgbClr val="C0C0C0"/>
                </a:outerShdw>
              </a:effectLst>
              <a:latin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1 Başlık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  <a:solidFill>
            <a:schemeClr val="accent6">
              <a:lumMod val="40000"/>
              <a:lumOff val="60000"/>
            </a:schemeClr>
          </a:solidFill>
          <a:ln w="190500" cap="flat">
            <a:solidFill>
              <a:srgbClr val="FF0000"/>
            </a:solidFill>
            <a:bevel/>
          </a:ln>
        </p:spPr>
        <p:txBody>
          <a:bodyPr>
            <a:noAutofit/>
          </a:bodyPr>
          <a:lstStyle/>
          <a:p>
            <a:r>
              <a:rPr lang="tr-TR" sz="115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>Bu gece yazabilirim en hüzünlü </a:t>
            </a:r>
            <a:r>
              <a:rPr lang="tr-TR" sz="115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>dizeleri.</a:t>
            </a:r>
            <a:endParaRPr lang="nn-NO" sz="11500" b="1" dirty="0" smtClean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  <a:ln w="190500">
            <a:solidFill>
              <a:srgbClr val="7030A0"/>
            </a:solidFill>
          </a:ln>
        </p:spPr>
        <p:txBody>
          <a:bodyPr>
            <a:noAutofit/>
          </a:bodyPr>
          <a:lstStyle/>
          <a:p>
            <a:r>
              <a:rPr lang="en-US" sz="115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Hiçbir</a:t>
            </a:r>
            <a:r>
              <a:rPr lang="en-US" sz="11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115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şey</a:t>
            </a:r>
            <a:r>
              <a:rPr lang="en-US" sz="11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115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yok</a:t>
            </a:r>
            <a:r>
              <a:rPr lang="en-US" sz="11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115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senden</a:t>
            </a:r>
            <a:r>
              <a:rPr lang="en-US" sz="11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115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aziz</a:t>
            </a:r>
            <a:r>
              <a:rPr lang="en-US" sz="11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.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  <a:solidFill>
            <a:schemeClr val="accent6">
              <a:lumMod val="40000"/>
              <a:lumOff val="60000"/>
            </a:schemeClr>
          </a:solidFill>
          <a:ln w="190500">
            <a:solidFill>
              <a:srgbClr val="7030A0"/>
            </a:solidFill>
          </a:ln>
        </p:spPr>
        <p:txBody>
          <a:bodyPr>
            <a:noAutofit/>
          </a:bodyPr>
          <a:lstStyle/>
          <a:p>
            <a:r>
              <a:rPr lang="tr-TR" sz="115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Aşırı</a:t>
            </a:r>
            <a:r>
              <a:rPr lang="tr-TR" sz="11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br>
              <a:rPr lang="tr-TR" sz="11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tr-TR" sz="11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güven, saygıyı azaltır.</a:t>
            </a:r>
            <a:endParaRPr lang="en-US" sz="115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  <a:ln w="190500">
            <a:solidFill>
              <a:srgbClr val="7030A0"/>
            </a:solidFill>
          </a:ln>
        </p:spPr>
        <p:txBody>
          <a:bodyPr>
            <a:noAutofit/>
          </a:bodyPr>
          <a:lstStyle/>
          <a:p>
            <a:r>
              <a:rPr lang="tr-TR" sz="115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Yüzün, dünyamı </a:t>
            </a:r>
            <a:r>
              <a:rPr lang="tr-TR" sz="11500" b="1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ısıtıyor.</a:t>
            </a:r>
            <a:endParaRPr lang="en-US" sz="115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1 Başlık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  <a:ln w="190500" cap="flat">
            <a:solidFill>
              <a:srgbClr val="00B0F0"/>
            </a:solidFill>
            <a:bevel/>
          </a:ln>
        </p:spPr>
        <p:txBody>
          <a:bodyPr>
            <a:noAutofit/>
          </a:bodyPr>
          <a:lstStyle/>
          <a:p>
            <a:r>
              <a:rPr lang="tr-TR" sz="115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>Kırıldı gönlümün </a:t>
            </a:r>
            <a:r>
              <a:rPr lang="tr-TR" sz="115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>umut </a:t>
            </a:r>
            <a:r>
              <a:rPr lang="tr-TR" sz="115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>dalları.</a:t>
            </a:r>
            <a:endParaRPr lang="nn-NO" sz="11500" b="1" dirty="0" smtClean="0">
              <a:effectLst>
                <a:outerShdw blurRad="38100" dist="38100" dir="2700000" algn="tl">
                  <a:srgbClr val="C0C0C0"/>
                </a:outerShdw>
              </a:effectLst>
              <a:latin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6857999"/>
          </a:xfrm>
          <a:solidFill>
            <a:schemeClr val="accent6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tr-TR" sz="1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Yeni </a:t>
            </a:r>
            <a:br>
              <a:rPr lang="tr-TR" sz="1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tr-TR" sz="12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gözlük</a:t>
            </a:r>
            <a:r>
              <a:rPr lang="tr-TR" sz="1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 almış.</a:t>
            </a:r>
            <a:endParaRPr lang="tr-TR" sz="1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1 Başlık"/>
          <p:cNvSpPr>
            <a:spLocks noGrp="1"/>
          </p:cNvSpPr>
          <p:nvPr>
            <p:ph type="title"/>
          </p:nvPr>
        </p:nvSpPr>
        <p:spPr>
          <a:xfrm>
            <a:off x="0" y="-142900"/>
            <a:ext cx="9144000" cy="6858000"/>
          </a:xfrm>
          <a:ln w="190500" cap="flat">
            <a:noFill/>
            <a:bevel/>
          </a:ln>
        </p:spPr>
        <p:txBody>
          <a:bodyPr>
            <a:noAutofit/>
          </a:bodyPr>
          <a:lstStyle/>
          <a:p>
            <a:r>
              <a:rPr lang="tr-TR" sz="115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>Bir meçhul </a:t>
            </a:r>
            <a:r>
              <a:rPr lang="tr-TR" sz="115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>adrese</a:t>
            </a:r>
            <a:r>
              <a:rPr lang="tr-TR" sz="115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> çıkıyor yollar.</a:t>
            </a:r>
            <a:endParaRPr lang="nn-NO" sz="11500" b="1" dirty="0" smtClean="0">
              <a:effectLst>
                <a:outerShdw blurRad="38100" dist="38100" dir="2700000" algn="tl">
                  <a:srgbClr val="C0C0C0"/>
                </a:outerShdw>
              </a:effectLst>
              <a:latin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6857999"/>
          </a:xfrm>
          <a:solidFill>
            <a:schemeClr val="accent6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tr-TR" sz="1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Herkesi </a:t>
            </a:r>
            <a:r>
              <a:rPr lang="tr-TR" sz="12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bahçeye</a:t>
            </a:r>
            <a:r>
              <a:rPr lang="tr-TR" sz="1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 topladık.</a:t>
            </a:r>
            <a:endParaRPr lang="tr-TR" sz="1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</TotalTime>
  <Words>275</Words>
  <Application>Microsoft Office PowerPoint</Application>
  <PresentationFormat>Ekran Gösterisi (4:3)</PresentationFormat>
  <Paragraphs>82</Paragraphs>
  <Slides>54</Slides>
  <Notes>28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54</vt:i4>
      </vt:variant>
    </vt:vector>
  </HeadingPairs>
  <TitlesOfParts>
    <vt:vector size="55" baseType="lpstr">
      <vt:lpstr>Ofis Teması</vt:lpstr>
      <vt:lpstr>BASİT TÜREMİŞ BİRLEŞİK KELİMELER</vt:lpstr>
      <vt:lpstr>Alıştım dünyanın kahrına artık.</vt:lpstr>
      <vt:lpstr>Yarın barış ilan edilecek.</vt:lpstr>
      <vt:lpstr>Mazim  beni hep yaralar.</vt:lpstr>
      <vt:lpstr>Sınıfça Anıtkabir’e gidelim.</vt:lpstr>
      <vt:lpstr>Kırıldı gönlümün umut dalları.</vt:lpstr>
      <vt:lpstr>Yeni  gözlük almış.</vt:lpstr>
      <vt:lpstr>Bir meçhul adrese çıkıyor yollar.</vt:lpstr>
      <vt:lpstr>Herkesi bahçeye topladık.</vt:lpstr>
      <vt:lpstr>Adını kalbime aşkla süsledim.</vt:lpstr>
      <vt:lpstr>Bu cumartesi döneriz.</vt:lpstr>
      <vt:lpstr>Sen benim içimde kanayan gülsün.</vt:lpstr>
      <vt:lpstr>Sizin buzdolabı yeni mi?</vt:lpstr>
      <vt:lpstr>Yanardağ misali düştün bahtıma.</vt:lpstr>
      <vt:lpstr>Bu defterden var mı?</vt:lpstr>
      <vt:lpstr>Yanardağ misali düştün bahtıma.</vt:lpstr>
      <vt:lpstr>Dedem Eskişehir’e gidecek.</vt:lpstr>
      <vt:lpstr>Yırttım tüm sayfalarını mutluluğun.</vt:lpstr>
      <vt:lpstr>Mutluluk sermayem kül oldu.</vt:lpstr>
      <vt:lpstr>Yolcu yolunda gerek.</vt:lpstr>
      <vt:lpstr>Her hayata birazcık yağmur yağmalı.</vt:lpstr>
      <vt:lpstr>Bizim yazıcı bozuldu.</vt:lpstr>
      <vt:lpstr>Her hayata birazcık yağmur yağmalı.</vt:lpstr>
      <vt:lpstr>Zengin olmak istiyorsun.</vt:lpstr>
      <vt:lpstr>Gülebilmek için birini ağlatma.</vt:lpstr>
      <vt:lpstr>Hangi soruyu çözemedi?</vt:lpstr>
      <vt:lpstr>Hakk'ın durağı gönüldedir. </vt:lpstr>
      <vt:lpstr>Çöküyor gönlüme kara bulutlar.</vt:lpstr>
      <vt:lpstr>Çanakkale bir destandır.</vt:lpstr>
      <vt:lpstr>Hayat, inatla gamzelerini saklar. </vt:lpstr>
      <vt:lpstr>Masada neler  yoktu ki…</vt:lpstr>
      <vt:lpstr>Hayat, soluksuz bir koşunun adıdır.</vt:lpstr>
      <vt:lpstr>Pamukkale gezisi başladı.</vt:lpstr>
      <vt:lpstr>Hayat, soluksuz bir koşunun adıdır.</vt:lpstr>
      <vt:lpstr>Türk vatandaşı gururludur.</vt:lpstr>
      <vt:lpstr>Hayat,  uzun bir yürüyüşün adıdır.</vt:lpstr>
      <vt:lpstr>Kavak yaprakları dökülmüş.</vt:lpstr>
      <vt:lpstr>Çözümler, zamanın içinde saklıdır.</vt:lpstr>
      <vt:lpstr>Ali’nin ikiz kardeşi de geldi.</vt:lpstr>
      <vt:lpstr>Sığınak arıyoruz, birbirimize bakarak.</vt:lpstr>
      <vt:lpstr>Karadeniz çok dalgalıydı.</vt:lpstr>
      <vt:lpstr>Sevgi kusurları yok eder.</vt:lpstr>
      <vt:lpstr>Balıkları kovaya doldurdu.</vt:lpstr>
      <vt:lpstr>Bizim tarafımız ezelden belli.</vt:lpstr>
      <vt:lpstr>Kızılırmak nehri harikadır.</vt:lpstr>
      <vt:lpstr>Doldurdun sevginle taşan kanımı.</vt:lpstr>
      <vt:lpstr>Sizin elbiseyi ütüledim.</vt:lpstr>
      <vt:lpstr>Döktüğün gözyaşında beni düşün.</vt:lpstr>
      <vt:lpstr>Boynu bükük bir garibim.</vt:lpstr>
      <vt:lpstr>Gönlüne karşı gelen babayiğit çıkmamış.</vt:lpstr>
      <vt:lpstr>Bu gece yazabilirim en hüzünlü dizeleri.</vt:lpstr>
      <vt:lpstr>Hiçbir şey yok senden aziz.</vt:lpstr>
      <vt:lpstr>Aşırı  güven, saygıyı azaltır.</vt:lpstr>
      <vt:lpstr>Yüzün, dünyamı ısıtıyor.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BASİT TÜREMİŞ BİRLEŞİK KELİMELER</dc:title>
  <dc:creator>İbrahim</dc:creator>
  <cp:lastModifiedBy>İbrahim</cp:lastModifiedBy>
  <cp:revision>24</cp:revision>
  <dcterms:created xsi:type="dcterms:W3CDTF">2020-09-04T19:11:29Z</dcterms:created>
  <dcterms:modified xsi:type="dcterms:W3CDTF">2020-09-04T19:57:58Z</dcterms:modified>
</cp:coreProperties>
</file>