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5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6" r:id="rId21"/>
    <p:sldId id="276" r:id="rId22"/>
    <p:sldId id="295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18" autoAdjust="0"/>
  </p:normalViewPr>
  <p:slideViewPr>
    <p:cSldViewPr>
      <p:cViewPr varScale="1">
        <p:scale>
          <a:sx n="70" d="100"/>
          <a:sy n="70" d="100"/>
        </p:scale>
        <p:origin x="-5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D5CB2C-4693-46A9-AF68-4633AEE69C3B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3C98D-E762-4FC1-ADF2-8FC9534F623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857232"/>
            <a:ext cx="8715436" cy="5429287"/>
          </a:xfrm>
        </p:spPr>
        <p:txBody>
          <a:bodyPr>
            <a:normAutofit/>
          </a:bodyPr>
          <a:lstStyle/>
          <a:p>
            <a: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 S İ M </a:t>
            </a: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TAMLAMALARI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Güneş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gözlüğü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kırıldı.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Emniyet kemeri takmak zorunlu.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Beden dili sayesinde anlaşabilir.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Gölün kıyısında yüzüyor.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Gelin arabasını güzel süslemişler.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Doğa sevgisini aşılıyor sesler.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es-ES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Bir yayla sahnesine açıldı mavi perde.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nl-N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Sınav sonuçları yarın açıklanıyor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nl-NL" sz="115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Traktörün plâkasını kaybetmiş.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Erkenden kapattı evin perdelerini.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Minik kedi ürkek ürkek geziyordu evin içinde.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Babamın saçları dökülmüş.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857232"/>
            <a:ext cx="8715436" cy="5429287"/>
          </a:xfrm>
        </p:spPr>
        <p:txBody>
          <a:bodyPr>
            <a:normAutofit fontScale="90000"/>
          </a:bodyPr>
          <a:lstStyle/>
          <a:p>
            <a:r>
              <a:rPr lang="tr-TR" sz="1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A R I Ş M A </a:t>
            </a:r>
            <a: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VAKTİ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Yolların türküsünü dinleyin.</a:t>
            </a:r>
          </a:p>
          <a:p>
            <a:pPr algn="ctr"/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Gönül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tezgâhında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dokudum.</a:t>
            </a:r>
          </a:p>
          <a:p>
            <a:pPr algn="ctr"/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1950’de 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dağ 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köyüne atanmıştı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çeşme başı arıyorum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Annemin 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reçeli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güzeldir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İstanbul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otobüsü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şimdi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kalkacak.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Harçlığını alan çocuk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bayram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yerine gitti.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Ü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niversite 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sınavına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girecek.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Futbol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turnuvası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yarın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başlayacak.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Geyik, hayvanat bahçesine götürüldü.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Kitabın şeklini defterine çizelim.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it-IT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Senin destanını okuyalım ezberden. </a:t>
            </a:r>
            <a:endParaRPr lang="tr-TR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119</Words>
  <PresentationFormat>Ekran Gösterisi (4:3)</PresentationFormat>
  <Paragraphs>30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İ S İ M TAMLAMALARI</vt:lpstr>
      <vt:lpstr>Minik kedi ürkek ürkek geziyordu evin içinde.</vt:lpstr>
      <vt:lpstr>İstanbul  otobüsü  şimdi  kalkacak.</vt:lpstr>
      <vt:lpstr>Harçlığını alan çocuk  bayram  yerine gitti.</vt:lpstr>
      <vt:lpstr>Üniversite sınavına  girecek.</vt:lpstr>
      <vt:lpstr>Futbol  turnuvası  yarın  başlayacak.</vt:lpstr>
      <vt:lpstr>Slayt 7</vt:lpstr>
      <vt:lpstr>Kitabın şeklini defterine çizelim.</vt:lpstr>
      <vt:lpstr>Senin destanını okuyalım ezberden. </vt:lpstr>
      <vt:lpstr>Güneş gözlüğü kırıldı.</vt:lpstr>
      <vt:lpstr>Emniyet kemeri takmak zorunlu.</vt:lpstr>
      <vt:lpstr>Slayt 12</vt:lpstr>
      <vt:lpstr>Gölün kıyısında yüzüyor.</vt:lpstr>
      <vt:lpstr>Gelin arabasını güzel süslemişler.</vt:lpstr>
      <vt:lpstr>Slayt 15</vt:lpstr>
      <vt:lpstr>Bir yayla sahnesine açıldı mavi perde.</vt:lpstr>
      <vt:lpstr>Sınav sonuçları yarın açıklanıyor.</vt:lpstr>
      <vt:lpstr>Traktörün plâkasını kaybetmiş.</vt:lpstr>
      <vt:lpstr>Erkenden kapattı evin perdelerini.</vt:lpstr>
      <vt:lpstr>Babamın saçları dökülmüş.</vt:lpstr>
      <vt:lpstr>Y A R I Ş M A  VAKTİ</vt:lpstr>
      <vt:lpstr>Slayt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Herkes  kitap  parası  verdi.</dc:title>
  <dc:creator>İBRAHİM</dc:creator>
  <cp:lastModifiedBy>İBRAHİM</cp:lastModifiedBy>
  <cp:revision>3</cp:revision>
  <dcterms:created xsi:type="dcterms:W3CDTF">2019-03-10T06:49:34Z</dcterms:created>
  <dcterms:modified xsi:type="dcterms:W3CDTF">2019-03-10T07:03:19Z</dcterms:modified>
</cp:coreProperties>
</file>