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79" r:id="rId23"/>
    <p:sldId id="30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3F130-FA7D-430F-8E0F-4265E1ED7371}" type="slidenum">
              <a:rPr lang="tr-TR" smtClean="0"/>
              <a:pPr/>
              <a:t>4</a:t>
            </a:fld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048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4B1FA0C-5D91-4F59-A906-45D343B0F095}" type="slidenum">
              <a:rPr lang="tr-TR" smtClean="0"/>
              <a:pPr/>
              <a:t>8</a:t>
            </a:fld>
            <a:endParaRPr lang="tr-T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2B818A4-8A00-4B11-AB4D-EB01333F1AA8}" type="slidenum">
              <a:rPr lang="tr-TR" smtClean="0"/>
              <a:pPr/>
              <a:t>17</a:t>
            </a:fld>
            <a:endParaRPr lang="tr-T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458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3D4891-4CCB-4CCA-AC05-26F87288D531}" type="slidenum">
              <a:rPr lang="tr-TR" smtClean="0"/>
              <a:pPr/>
              <a:t>19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SIFATLAR</a:t>
            </a: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tr-TR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Yazmışsın iki satır mektup.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Yemekte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ikişer çikolata dağıtıldı.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Severim dağların yeşil göğsünü.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Hafif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rüzgar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 süzülüyor.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üyük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kızını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evlendirdi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Issız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yol</a:t>
            </a:r>
            <a:r>
              <a:rPr lang="tr-TR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lar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beni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de-DE" sz="115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ürpertir</a:t>
            </a:r>
            <a:r>
              <a:rPr lang="de-DE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ırmızı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sardunya sulandı.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Akşamdan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beri bir lokma yemedi.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Ayrılık,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her şeyden yamandır.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Bahçeden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acı biberleri toplasa.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Yüzüğü küçük çekmeceye bıraktı.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Bir nefeste güneşi söndürür.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Durakta </a:t>
            </a:r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yirmi </a:t>
            </a:r>
            <a:r>
              <a:rPr lang="pl-PL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dakika beklemiş</a:t>
            </a: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pl-PL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Birkaç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gün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sonra gidiyoruz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Bir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çiçek buldum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arasında.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Ünlü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mekânlar gezildi.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Fırında iki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tepsi </a:t>
            </a: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pişiyor.</a:t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pt-B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Dondurma </a:t>
            </a:r>
            <a:r>
              <a:rPr lang="pt-BR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sıcak havada  eridi.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Sarı laleler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aldım sana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çiçek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pazarından.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Ö</a:t>
            </a: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ğretmen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çözer </a:t>
            </a:r>
            <a: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nn-NO" sz="115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bu soruyu.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Soğuk havalarda dışarıya çıkmasın!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da geçiverdi </a:t>
            </a:r>
            <a:b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koskoca </a:t>
            </a: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mevsim?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akşam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markete </a:t>
            </a:r>
          </a:p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gidiyor.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Dolanmalı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yurdun </a:t>
            </a:r>
            <a:b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dört 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yanını</a:t>
            </a: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.</a:t>
            </a:r>
            <a:endParaRPr lang="nn-NO" sz="138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/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Yavru ceylan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gibi kaçar.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83</Words>
  <PresentationFormat>Ekran Gösterisi (4:3)</PresentationFormat>
  <Paragraphs>29</Paragraphs>
  <Slides>23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SIFATLAR ÇALIŞMA SORULARI 2</vt:lpstr>
      <vt:lpstr>Yüzüğü küçük çekmeceye bıraktı.</vt:lpstr>
      <vt:lpstr>Sarı laleler  aldım sana  çiçek  pazarından.</vt:lpstr>
      <vt:lpstr>Öğretmen  çözer  bu soruyu.</vt:lpstr>
      <vt:lpstr>Soğuk havalarda dışarıya çıkmasın!</vt:lpstr>
      <vt:lpstr>Nasıl da geçiverdi  koskoca  mevsim?</vt:lpstr>
      <vt:lpstr>Slayt 7</vt:lpstr>
      <vt:lpstr>Dolanmalı  yurdun  dört yanını.</vt:lpstr>
      <vt:lpstr>Yavru ceylan  gibi kaçar.</vt:lpstr>
      <vt:lpstr>Yazmışsın iki satır mektup.</vt:lpstr>
      <vt:lpstr>Yemekte  ikişer çikolata dağıtıldı.</vt:lpstr>
      <vt:lpstr>Severim dağların yeşil göğsünü.</vt:lpstr>
      <vt:lpstr>Hafif rüzgar gibi süzülüyor.</vt:lpstr>
      <vt:lpstr>Slayt 14</vt:lpstr>
      <vt:lpstr>Slayt 15</vt:lpstr>
      <vt:lpstr>Slayt 16</vt:lpstr>
      <vt:lpstr>Akşamdan beri bir lokma yemedi.</vt:lpstr>
      <vt:lpstr>Ayrılık,  her şeyden yamandır.</vt:lpstr>
      <vt:lpstr>Bahçeden  acı biberleri toplasa.</vt:lpstr>
      <vt:lpstr>Bir nefeste güneşi söndürür.</vt:lpstr>
      <vt:lpstr>Durakta yirmi dakika beklemiş.</vt:lpstr>
      <vt:lpstr>YARIŞMA VAKTİ</vt:lpstr>
      <vt:lpstr>Birkaç gün sonra gidiyoruz.  Bir çiçek buldum arasında.  Ünlü mekânlar gezildi.  Fırında iki tepsi pişiyor.  Dondurma sıcak havada  eridi.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17</cp:revision>
  <dcterms:created xsi:type="dcterms:W3CDTF">2019-02-15T22:21:50Z</dcterms:created>
  <dcterms:modified xsi:type="dcterms:W3CDTF">2019-02-16T14:40:46Z</dcterms:modified>
</cp:coreProperties>
</file>