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5" r:id="rId2"/>
    <p:sldId id="256" r:id="rId3"/>
    <p:sldId id="257" r:id="rId4"/>
    <p:sldId id="258" r:id="rId5"/>
    <p:sldId id="259" r:id="rId6"/>
    <p:sldId id="277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6" r:id="rId21"/>
    <p:sldId id="274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D5CB2C-4693-46A9-AF68-4633AEE69C3B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3C98D-E762-4FC1-ADF2-8FC9534F623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r-TR" smtClean="0"/>
          </a:p>
        </p:txBody>
      </p:sp>
      <p:sp>
        <p:nvSpPr>
          <p:cNvPr id="19460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7ECA24-03D4-47DB-ADF0-65FB1D7C6338}" type="slidenum">
              <a:rPr lang="tr-TR" smtClean="0"/>
              <a:pPr/>
              <a:t>15</a:t>
            </a:fld>
            <a:endParaRPr lang="tr-T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10.03.2019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857232"/>
            <a:ext cx="8715436" cy="5429287"/>
          </a:xfrm>
        </p:spPr>
        <p:txBody>
          <a:bodyPr>
            <a:normAutofit/>
          </a:bodyPr>
          <a:lstStyle/>
          <a:p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SIFAT </a:t>
            </a: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TAMLAMALARI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Uçurumun kenarında büyük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mağara var. </a:t>
            </a:r>
            <a:endParaRPr lang="tr-TR" sz="115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Taze ekmeklerle kahvaltı yaptık.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Şu kitabı bana uzatır mısın?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37FF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latin typeface="Tahoma" pitchFamily="34" charset="0"/>
                <a:cs typeface="Tahoma" pitchFamily="34" charset="0"/>
              </a:rPr>
              <a:t>Sonunda çürük dişini çektirmiş.</a:t>
            </a:r>
            <a:endParaRPr lang="tr-TR" sz="115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66FF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Sodalı içeceğini yudumladı.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A7A7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Sıralarda birer öğrenci oturuyordu. </a:t>
            </a:r>
            <a:endParaRPr lang="nn-NO" sz="138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4313" y="285728"/>
            <a:ext cx="8643937" cy="6286522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Sevgi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kaçıncı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sınıfta okuyor?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115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Sarı gömleğini düğünde giydi. </a:t>
            </a:r>
            <a:endParaRPr lang="tr-TR" sz="115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Sağlam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kafa, </a:t>
            </a:r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sağlam vücutta bulunur.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Ömrü oldukça yürür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her </a:t>
            </a:r>
            <a:r>
              <a:rPr lang="tr-TR" sz="11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yolcu. </a:t>
            </a:r>
            <a:endParaRPr lang="tr-TR" sz="11500" b="1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Zehra yedinci sınıfta okuyordu. 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14282" y="571480"/>
            <a:ext cx="8715436" cy="5715039"/>
          </a:xfrm>
        </p:spPr>
        <p:txBody>
          <a:bodyPr>
            <a:normAutofit fontScale="90000"/>
          </a:bodyPr>
          <a:lstStyle/>
          <a:p>
            <a:r>
              <a:rPr lang="tr-TR" sz="13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A R I Ş M A </a:t>
            </a:r>
            <a: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r-TR" sz="1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r-TR" sz="9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VAKTİ</a:t>
            </a:r>
            <a:endParaRPr lang="tr-TR" sz="9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228600" cap="flat">
            <a:solidFill>
              <a:srgbClr val="5399FF"/>
            </a:solidFill>
            <a:bevel/>
          </a:ln>
        </p:spPr>
        <p:txBody>
          <a:bodyPr>
            <a:noAutofit/>
          </a:bodyPr>
          <a:lstStyle/>
          <a:p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Oyunda ikişer kişi ebe olacak. 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Otobüsten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son durakta indim. 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Omlet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için üç yumurta yeter. 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Nasıl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filmler ilgini çekiyor?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Minicik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yüreği </a:t>
            </a:r>
            <a:r>
              <a:rPr lang="es-E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çırpınıyor.</a:t>
            </a:r>
            <a:endParaRPr lang="tr-T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Yüksek dağları aşıp gelmişler. </a:t>
            </a:r>
            <a:endParaRPr lang="tr-TR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0"/>
            <a:ext cx="9143999" cy="6858000"/>
          </a:xfrm>
          <a:prstGeom prst="rect">
            <a:avLst/>
          </a:prstGeom>
          <a:noFill/>
          <a:ln w="984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9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Yedi gün içinde cevap vermesi gerekir. </a:t>
            </a:r>
            <a:endParaRPr lang="tr-TR" sz="9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FFFF00"/>
            </a:solidFill>
            <a:bevel/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r-TR" sz="1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Yarım ekmek de çocuğa verin</a:t>
            </a:r>
            <a:r>
              <a:rPr lang="tr-TR" sz="1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r-TR" sz="11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CC3300"/>
            </a:solidFill>
            <a:bevel/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r-TR" sz="96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Yardım dağıtırken fakir insanları düşünelim. </a:t>
            </a:r>
            <a:endParaRPr lang="tr-TR" sz="9600" b="1" dirty="0" smtClean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ln w="190500" cap="flat">
            <a:solidFill>
              <a:srgbClr val="00FF00"/>
            </a:solidFill>
            <a:bevel/>
          </a:ln>
        </p:spPr>
        <p:txBody>
          <a:bodyPr>
            <a:normAutofit fontScale="90000"/>
          </a:bodyPr>
          <a:lstStyle/>
          <a:p>
            <a:r>
              <a:rPr lang="tr-TR" sz="11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Verimsiz topraklarda tarım yapılmaz. </a:t>
            </a:r>
            <a:endParaRPr lang="tr-TR" sz="1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noFill/>
          <a:ln w="190500" cap="flat">
            <a:solidFill>
              <a:srgbClr val="FFFF00"/>
            </a:solidFill>
            <a:bevel/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r-TR" sz="1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Ülkemizin üç tarafı denizlerle çevrilidir. </a:t>
            </a:r>
            <a:endParaRPr lang="tr-TR" sz="1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6357982"/>
          </a:xfrm>
        </p:spPr>
        <p:txBody>
          <a:bodyPr>
            <a:noAutofit/>
          </a:bodyPr>
          <a:lstStyle/>
          <a:p>
            <a:r>
              <a:rPr lang="tr-TR" sz="115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Usta yazar, insanları kucaklıyor. </a:t>
            </a:r>
            <a:endParaRPr lang="tr-TR" sz="115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113</Words>
  <PresentationFormat>Ekran Gösterisi (4:3)</PresentationFormat>
  <Paragraphs>23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SIFAT TAMLAMALARI</vt:lpstr>
      <vt:lpstr>Zehra yedinci sınıfta okuyordu. </vt:lpstr>
      <vt:lpstr>Yüksek dağları aşıp gelmişler. </vt:lpstr>
      <vt:lpstr>Slayt 4</vt:lpstr>
      <vt:lpstr>Yarım ekmek de çocuğa verin.</vt:lpstr>
      <vt:lpstr>Yardım dağıtırken fakir insanları düşünelim. </vt:lpstr>
      <vt:lpstr>Verimsiz topraklarda tarım yapılmaz. </vt:lpstr>
      <vt:lpstr>Ülkemizin üç tarafı denizlerle çevrilidir. </vt:lpstr>
      <vt:lpstr>Usta yazar, insanları kucaklıyor. </vt:lpstr>
      <vt:lpstr>Slayt 10</vt:lpstr>
      <vt:lpstr>Slayt 11</vt:lpstr>
      <vt:lpstr>Şu kitabı bana uzatır mısın?</vt:lpstr>
      <vt:lpstr>Sonunda çürük dişini çektirmiş.</vt:lpstr>
      <vt:lpstr>Sodalı içeceğini yudumladı.</vt:lpstr>
      <vt:lpstr>Sıralarda birer öğrenci oturuyordu. </vt:lpstr>
      <vt:lpstr>Slayt 16</vt:lpstr>
      <vt:lpstr>Slayt 17</vt:lpstr>
      <vt:lpstr>Slayt 18</vt:lpstr>
      <vt:lpstr>Ömrü oldukça yürür  her yolcu. </vt:lpstr>
      <vt:lpstr>Y A R I Ş M A  VAKTİ</vt:lpstr>
      <vt:lpstr>Oyunda ikişer kişi ebe olacak.    Otobüsten son durakta indim.    Omlet için üç yumurta yeter.    Nasıl filmler ilgini çekiyor?   Minicik yüreği çırpınıyor.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Herkes  kitap  parası  verdi.</dc:title>
  <dc:creator>İBRAHİM</dc:creator>
  <cp:lastModifiedBy>İBRAHİM</cp:lastModifiedBy>
  <cp:revision>5</cp:revision>
  <dcterms:created xsi:type="dcterms:W3CDTF">2019-03-10T06:49:34Z</dcterms:created>
  <dcterms:modified xsi:type="dcterms:W3CDTF">2019-03-10T07:26:05Z</dcterms:modified>
</cp:coreProperties>
</file>