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9 Dikdörtgen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11 Dikdörtgen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11" name="10 Dikdörtgen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dörtgen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6 Dikdörtgen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PARÇADA ANLAM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Program Files\Microsoft Office\MEDIA\CAGCAT10\j028320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981200"/>
            <a:ext cx="2743200" cy="1295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 loop="1"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Screenshot_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905000"/>
            <a:ext cx="7620000" cy="2286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Screenshot_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676400"/>
            <a:ext cx="8229600" cy="37338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 descr="C:\Users\selim\Desktop\Screenshot_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05000"/>
            <a:ext cx="7696200" cy="1600200"/>
          </a:xfrm>
          <a:prstGeom prst="rect">
            <a:avLst/>
          </a:prstGeom>
          <a:noFill/>
        </p:spPr>
      </p:pic>
      <p:pic>
        <p:nvPicPr>
          <p:cNvPr id="2051" name="Picture 3" descr="C:\Users\selim\Desktop\Screenshot_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505200"/>
            <a:ext cx="76200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Screenshot_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76400"/>
            <a:ext cx="8077200" cy="32766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MAVİ RENKLE YAZILMIŞ OLAN CÜMLELERDEN ANLAMLI VE KURALLI BİR PARAGRAF OLUŞTUR</a:t>
            </a:r>
            <a:endParaRPr lang="tr-TR" dirty="0"/>
          </a:p>
        </p:txBody>
      </p:sp>
      <p:pic>
        <p:nvPicPr>
          <p:cNvPr id="4" name="3 İçerik Yer Tutucusu" descr="Screenshot_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600200"/>
            <a:ext cx="8077200" cy="441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Screenshot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676400"/>
            <a:ext cx="8153400" cy="39624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Screenshot_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752600"/>
            <a:ext cx="7924800" cy="41148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Screenshot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676400"/>
            <a:ext cx="7315200" cy="38862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Screenshot_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676400"/>
            <a:ext cx="7315200" cy="391532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Screenshot_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828800"/>
            <a:ext cx="8534400" cy="42672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3 İçerik Yer Tutucusu" descr="Screenshot_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752600"/>
            <a:ext cx="6858000" cy="4572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Screenshot_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752600"/>
            <a:ext cx="7467600" cy="44958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Screenshot_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828800"/>
            <a:ext cx="7848600" cy="42672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Screenshot_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905000"/>
            <a:ext cx="7543800" cy="39624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Screenshot_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676400"/>
            <a:ext cx="8382000" cy="42672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Screenshot_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905000"/>
            <a:ext cx="7924800" cy="35814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Screenshot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05000"/>
            <a:ext cx="8077200" cy="3810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Screenshot_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828800"/>
            <a:ext cx="7848600" cy="43434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Screenshot_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28800"/>
            <a:ext cx="8534400" cy="44196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Screenshot_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905000"/>
            <a:ext cx="8153400" cy="41148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Screenshot_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905000"/>
            <a:ext cx="7924800" cy="3810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Screenshot_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305800" cy="20574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ül">
  <a:themeElements>
    <a:clrScheme name="Modü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ü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ü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13</TotalTime>
  <Words>13</Words>
  <Application>Microsoft Office PowerPoint</Application>
  <PresentationFormat>Ekran Gösterisi (4:3)</PresentationFormat>
  <Paragraphs>2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Modül</vt:lpstr>
      <vt:lpstr>PARÇADA ANLAM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MAVİ RENKLE YAZILMIŞ OLAN CÜMLELERDEN ANLAMLI VE KURALLI BİR PARAGRAF OLUŞTUR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PARÇADA ANLAM</dc:title>
  <dc:creator>selim</dc:creator>
  <cp:lastModifiedBy>selim</cp:lastModifiedBy>
  <cp:revision>3</cp:revision>
  <dcterms:created xsi:type="dcterms:W3CDTF">2006-08-16T00:00:00Z</dcterms:created>
  <dcterms:modified xsi:type="dcterms:W3CDTF">2016-03-30T18:10:53Z</dcterms:modified>
</cp:coreProperties>
</file>