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428600" y="285732"/>
          <a:ext cx="8501118" cy="6511957"/>
        </p:xfrm>
        <a:graphic>
          <a:graphicData uri="http://schemas.openxmlformats.org/drawingml/2006/table">
            <a:tbl>
              <a:tblPr/>
              <a:tblGrid>
                <a:gridCol w="4429152"/>
                <a:gridCol w="4071966"/>
              </a:tblGrid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KELİME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İPUCU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AŞKIN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SÜS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ŞARKI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ÖLÇÜ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YAKIŞ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DERİ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HIYAR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OLMAZ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BASAN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TARLA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BATAN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ZEMİN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SIĞAR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SES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TARIK 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YÜK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</Words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4</cp:revision>
  <dcterms:created xsi:type="dcterms:W3CDTF">2018-10-25T19:37:51Z</dcterms:created>
  <dcterms:modified xsi:type="dcterms:W3CDTF">2018-10-25T20:04:08Z</dcterms:modified>
</cp:coreProperties>
</file>