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10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sz="10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Özel bir çiçek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yaptırdım.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satış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temsilcisi 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alacak.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satış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temsilcisi alacak.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tekrar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askıya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astı.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Kalbinize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iyilik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yapın.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Postacının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verdiği paketi açtı.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</a:t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ilk olarak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yatağı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topluyor.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bitiririz.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Soğuk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havalarda yüzüm kızarıyor.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aşırdın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beni.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Dişlerimi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fırçaladım.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Türklüğe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şan katacağız.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Yürüyüşe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 doğmadan başlarmış.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Uyarı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işaretlerine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dikkat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et.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Kalemini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dikkatli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kullansan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Kendine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benzetmez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herkesi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Yaşlı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adam merdiveni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çıkıyor.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Şirketin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bütçe </a:t>
            </a:r>
            <a:r>
              <a:rPr lang="tr-TR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açığı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artıyor.</a:t>
            </a:r>
            <a:endParaRPr lang="tr-TR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uzak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yerleri özlüyorum.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Sınava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hazırlık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için kursa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yazıldım.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Sınava hazırlık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için kursa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yazıldım.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Camlar sıcaktan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buğulanmış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Babamın saçları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dökülmüş.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yollardan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yavaşça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kapattı.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PresentationFormat>Ekran Gösterisi (4:3)</PresentationFormat>
  <Paragraphs>25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3</vt:lpstr>
      <vt:lpstr>Dişlerimi  fırçaladım. </vt:lpstr>
      <vt:lpstr>Çok uzak  bir yerleri özlüyorum.</vt:lpstr>
      <vt:lpstr>Sınava hazırlık  için kursa  yazıldım.</vt:lpstr>
      <vt:lpstr>Sınava hazırlık  için kursa  yazıldım.</vt:lpstr>
      <vt:lpstr>Camlar sıcaktan buğulanmış</vt:lpstr>
      <vt:lpstr>Babamın saçları dökülmüş.</vt:lpstr>
      <vt:lpstr>Virajlı yollardan geçtik.</vt:lpstr>
      <vt:lpstr>Uyarmamak için kapıyı yavaşça kapattı.</vt:lpstr>
      <vt:lpstr>Özel bir çiçek yaptırdım.</vt:lpstr>
      <vt:lpstr>Mağazaya satış temsilcisi alacak.</vt:lpstr>
      <vt:lpstr>Mağazaya satış temsilcisi alacak.</vt:lpstr>
      <vt:lpstr>Slayt 13</vt:lpstr>
      <vt:lpstr>Kalbinize  iyilik yapın.</vt:lpstr>
      <vt:lpstr>Slayt 15</vt:lpstr>
      <vt:lpstr>Sabah  ilk olarak yatağı topluyor.</vt:lpstr>
      <vt:lpstr>Slayt 17</vt:lpstr>
      <vt:lpstr>Slayt 18</vt:lpstr>
      <vt:lpstr>Yüce dağ başından aşırdın beni.</vt:lpstr>
      <vt:lpstr>Türklüğe şan katacağız.</vt:lpstr>
      <vt:lpstr>Yürüyüşe  gün doğmadan başlarmış.</vt:lpstr>
      <vt:lpstr>YARIŞMA VAKTİ</vt:lpstr>
      <vt:lpstr>Uyarı işaretlerine dikkat et.  Kalemini dikkatli kullansan.  Kendine benzetmez herkesi.  Yaşlı adam merdiveni çıkıyor.  Şirketin bütçe açığı artıyor.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3</cp:revision>
  <dcterms:created xsi:type="dcterms:W3CDTF">2019-02-15T22:21:50Z</dcterms:created>
  <dcterms:modified xsi:type="dcterms:W3CDTF">2019-02-16T13:45:56Z</dcterms:modified>
</cp:coreProperties>
</file>