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9" r:id="rId20"/>
    <p:sldId id="280" r:id="rId21"/>
    <p:sldId id="277" r:id="rId22"/>
    <p:sldId id="25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A98DF-A672-4E36-BC2F-8B7904474720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260C25-0A78-477D-835A-A35D5EA607B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7C5FC89-AFA4-4DE5-8499-8158FF0B08F5}" type="slidenum">
              <a:rPr lang="tr-TR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02EF6C-6DF2-4244-9537-7695BDEA651C}" type="slidenum">
              <a:rPr lang="tr-TR" smtClean="0"/>
              <a:pPr/>
              <a:t>18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YAPIM EKİ ÇEŞİTLERİ </a:t>
            </a:r>
            <a:r>
              <a:rPr lang="tr-TR" sz="10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1</a:t>
            </a:r>
            <a:endParaRPr lang="tr-TR" sz="10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Adın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yazılacak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mücevher taşa.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Biletçi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avaz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avaz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bağırıyor.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Adam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televizyonu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onarmış.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kutular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gereksiz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kullanıldı</a:t>
            </a:r>
            <a:r>
              <a:rPr lang="de-DE" sz="115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de-DE" sz="115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öğrenci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güzel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şiir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okudu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Annesini bulunca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sevindi.</a:t>
            </a:r>
            <a:endParaRPr lang="tr-TR" sz="115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Balıkçılar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ada'yı gösteriyor.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Analar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doğurmuş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ağayı, beyi.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Asırlardır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kır atımı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suladım.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Ağrısı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olduğu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için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gece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boyu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gezindi</a:t>
            </a:r>
            <a:r>
              <a:rPr lang="de-DE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Akşam olunca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susturdum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herkesi.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Bahçesinde güzel çiçekler </a:t>
            </a:r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yetiştirdi.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Bahçedeki ağaç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sevinçle bizi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karşıladı.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Şişe masaya </a:t>
            </a:r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dikkatli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bırakıldı.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Kalbime 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</a:t>
            </a:r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korku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geldi.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Aydın, </a:t>
            </a:r>
            <a:r>
              <a:rPr lang="tr-TR" sz="4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düşüncesini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yansıtmalı.</a:t>
            </a: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Ev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tel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örgülerle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çevrildi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r-TR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Zabıta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4400" b="1" u="sng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simitçiye</a:t>
            </a:r>
            <a:r>
              <a:rPr lang="tr-TR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göz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4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açtırmaz</a:t>
            </a:r>
            <a:r>
              <a:rPr lang="de-DE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de-DE" sz="4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bölgenin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en kötü yanı,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iklimiydi.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Arkadaşlar,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içeri girer misiniz?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bereketli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 topraklarda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ne kadar yaşadınız?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 bereketli topraklarda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ne kadar </a:t>
            </a:r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yaşadınız?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fabrikada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çok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yoruluyor.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Abur cuburlar,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sağlığa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zararlıdır.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Altın saçları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dalgalanır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rüzgârda.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105</Words>
  <PresentationFormat>Ekran Gösterisi (4:3)</PresentationFormat>
  <Paragraphs>35</Paragraphs>
  <Slides>23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YAPIM EKİ ÇEŞİTLERİ ÇALIŞMA SORULARI 1</vt:lpstr>
      <vt:lpstr>Akşam olunca susturdum herkesi.</vt:lpstr>
      <vt:lpstr>Bu bölgenin en kötü yanı,  iklimiydi.</vt:lpstr>
      <vt:lpstr>Arkadaşlar, içeri girer misiniz?</vt:lpstr>
      <vt:lpstr>Bu bereketli topraklarda  ne kadar yaşadınız?</vt:lpstr>
      <vt:lpstr>Bu bereketli topraklarda  ne kadar yaşadınız?</vt:lpstr>
      <vt:lpstr>Babam  fabrikada  çok yoruluyor.</vt:lpstr>
      <vt:lpstr>Abur cuburlar, sağlığa  zararlıdır.</vt:lpstr>
      <vt:lpstr>Altın saçları dalgalanır rüzgârda.</vt:lpstr>
      <vt:lpstr>Adın  yazılacak mücevher taşa.</vt:lpstr>
      <vt:lpstr>Biletçi  avaz avaz  bağırıyor.</vt:lpstr>
      <vt:lpstr>Adam  televizyonu  onarmış.</vt:lpstr>
      <vt:lpstr>Slayt 13</vt:lpstr>
      <vt:lpstr>Slayt 14</vt:lpstr>
      <vt:lpstr>Annesini bulunca sevindi.</vt:lpstr>
      <vt:lpstr>Balıkçılar  bir ada'yı gösteriyor.</vt:lpstr>
      <vt:lpstr>Analar doğurmuş ağayı, beyi.</vt:lpstr>
      <vt:lpstr>Asırlardır  kır atımı suladım.</vt:lpstr>
      <vt:lpstr>Slayt 19</vt:lpstr>
      <vt:lpstr>Slayt 20</vt:lpstr>
      <vt:lpstr>Bahçedeki ağaç  sevinçle bizi karşıladı.</vt:lpstr>
      <vt:lpstr>YARIŞMA VAKTİ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YAZIM KURALLARI KONTROL SORULARI 1</dc:title>
  <dc:creator>İBRAHİM</dc:creator>
  <cp:lastModifiedBy>İBRAHİM</cp:lastModifiedBy>
  <cp:revision>5</cp:revision>
  <dcterms:created xsi:type="dcterms:W3CDTF">2019-02-15T22:21:50Z</dcterms:created>
  <dcterms:modified xsi:type="dcterms:W3CDTF">2019-02-15T23:06:59Z</dcterms:modified>
</cp:coreProperties>
</file>