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0BA55-12FD-4C8A-A3C6-AF3F572FC4FF}" type="datetimeFigureOut">
              <a:rPr lang="tr-TR" smtClean="0"/>
              <a:t>10.04.2019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55E2C-BE21-429A-B188-5FBE929EC6E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56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C019042-0C99-4D63-9E94-E9F943A76DB4}" type="slidenum">
              <a:rPr lang="tr-TR" smtClean="0"/>
              <a:pPr/>
              <a:t>11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3300"/>
            </a:solidFill>
            <a:bevel/>
          </a:ln>
        </p:spPr>
        <p:txBody>
          <a:bodyPr>
            <a:norm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Hepimiz kitabı okuduk.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noFill/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Zaman kendine benzetmez herkesi.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Kendime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yeni kitaplar almalıyım.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Mecnun'a </a:t>
            </a:r>
            <a:r>
              <a:rPr lang="tr-TR" sz="11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dönderdi</a:t>
            </a:r>
            <a: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b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 sevda beni.</a:t>
            </a:r>
            <a:endParaRPr lang="tr-TR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Sarı laleler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aldım sana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çiçek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pazarından.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Pikniğe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ben de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gelirim.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Yalnız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kalacaksın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günün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birinde.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3300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Okumalısın,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sana yalvarırım.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6357982"/>
          </a:xfrm>
        </p:spPr>
        <p:txBody>
          <a:bodyPr>
            <a:noAutofit/>
          </a:bodyPr>
          <a:lstStyle/>
          <a:p>
            <a:r>
              <a:rPr lang="tr-TR" sz="115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Teyzem </a:t>
            </a:r>
            <a:br>
              <a:rPr lang="tr-TR" sz="115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haftaya bize geliyor.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/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Bana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yardım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etmelisin.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noFill/>
          <a:ln w="190500" cap="flat">
            <a:solidFill>
              <a:srgbClr val="FFFF00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Nerede bıraktım kalbimi?</a:t>
            </a:r>
            <a:endParaRPr lang="tr-TR" sz="11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33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Herkes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kitap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parası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verdi.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37FF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Çocuklar  sessizce seni bekledi.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37FF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 a r ı ş m a</a:t>
            </a:r>
            <a:br>
              <a:rPr lang="tr-TR" sz="115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Başlıyor</a:t>
            </a:r>
            <a:endParaRPr lang="tr-TR" sz="115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Yemeğe kimleri çağıracak</a:t>
            </a: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Haberleri </a:t>
            </a: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onlar </a:t>
            </a: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mı </a:t>
            </a: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söyledi?</a:t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Hangimiz sevmedik </a:t>
            </a: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köyü?</a:t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Tatilde </a:t>
            </a: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nereye gideceksin</a:t>
            </a: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Senin </a:t>
            </a: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için </a:t>
            </a: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mi dağları delecek?</a:t>
            </a:r>
            <a:endParaRPr lang="tr-TR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Kimde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unuttum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kalbimi acaba?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00FF00"/>
            </a:solidFill>
            <a:bevel/>
          </a:ln>
        </p:spPr>
        <p:txBody>
          <a:bodyPr>
            <a:normAutofit fontScale="90000"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O gün </a:t>
            </a:r>
            <a:b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herkes </a:t>
            </a:r>
            <a:b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anladı gerçeği.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noFill/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Yine </a:t>
            </a:r>
            <a:b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beni sevmez.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0"/>
            <a:ext cx="8643937" cy="6858000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Karşıdaki yaşlı adam  bize bakıyor.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9143999" cy="6858000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Lokantanın </a:t>
            </a:r>
          </a:p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önünde </a:t>
            </a:r>
          </a:p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biri </a:t>
            </a:r>
            <a:endParaRPr lang="tr-TR" sz="115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ağlıyordu.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37FF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Yüce dağ başından aşırdın beni.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37FF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Zor </a:t>
            </a:r>
            <a:br>
              <a:rPr lang="tr-TR" sz="11500" b="1" dirty="0" smtClean="0"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günlerde </a:t>
            </a:r>
            <a:br>
              <a:rPr lang="tr-TR" sz="11500" b="1" dirty="0" smtClean="0"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bana çok </a:t>
            </a:r>
            <a:br>
              <a:rPr lang="tr-TR" sz="11500" b="1" dirty="0" smtClean="0"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yardım etti.</a:t>
            </a:r>
            <a:endParaRPr lang="tr-TR" sz="11500" b="1" dirty="0" smtClean="0">
              <a:solidFill>
                <a:srgbClr val="2D2D8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PresentationFormat>Ekran Gösterisi (4:3)</PresentationFormat>
  <Paragraphs>26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Ofis Teması</vt:lpstr>
      <vt:lpstr>Hepimiz kitabı okuduk.</vt:lpstr>
      <vt:lpstr>Herkes  kitap  parası  verdi.</vt:lpstr>
      <vt:lpstr>Kimde  unuttum  kalbimi acaba?</vt:lpstr>
      <vt:lpstr>O gün  herkes  anladı gerçeği.</vt:lpstr>
      <vt:lpstr>Yine  beni sevmez. </vt:lpstr>
      <vt:lpstr>Slayt 6</vt:lpstr>
      <vt:lpstr>Slayt 7</vt:lpstr>
      <vt:lpstr>Yüce dağ başından aşırdın beni.</vt:lpstr>
      <vt:lpstr>Zor  günlerde  bana çok  yardım etti.</vt:lpstr>
      <vt:lpstr>Zaman kendine benzetmez herkesi.</vt:lpstr>
      <vt:lpstr>Kendime  yeni kitaplar almalıyım.</vt:lpstr>
      <vt:lpstr>Mecnun'a dönderdi,  bu sevda beni.</vt:lpstr>
      <vt:lpstr>Sarı laleler  aldım sana  çiçek  pazarından.</vt:lpstr>
      <vt:lpstr>Pikniğe  ben de  gelirim.</vt:lpstr>
      <vt:lpstr>Yalnız  kalacaksın  günün  birinde.</vt:lpstr>
      <vt:lpstr>Okumalısın,  sana yalvarırım.</vt:lpstr>
      <vt:lpstr>Teyzem  haftaya bize geliyor.</vt:lpstr>
      <vt:lpstr>Bana  yardım  etmelisin.</vt:lpstr>
      <vt:lpstr>Nerede bıraktım kalbimi?</vt:lpstr>
      <vt:lpstr>Çocuklar  sessizce seni bekledi.</vt:lpstr>
      <vt:lpstr>Y a r ı ş m a Başlıyor</vt:lpstr>
      <vt:lpstr>Yemeğe kimleri çağıracak?  Haberleri onlar mı söyledi?  Hangimiz sevmedik köyü?  Tatilde nereye gideceksin?  Senin için mi dağları delecek?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Hepimiz kitabı okuduk.</dc:title>
  <dc:creator>İBRAHİM</dc:creator>
  <cp:lastModifiedBy>İBRAHİM</cp:lastModifiedBy>
  <cp:revision>2</cp:revision>
  <dcterms:created xsi:type="dcterms:W3CDTF">2019-04-09T21:06:10Z</dcterms:created>
  <dcterms:modified xsi:type="dcterms:W3CDTF">2019-04-09T21:07:11Z</dcterms:modified>
</cp:coreProperties>
</file>